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4" r:id="rId1"/>
  </p:sldMasterIdLst>
  <p:notesMasterIdLst>
    <p:notesMasterId r:id="rId13"/>
  </p:notesMasterIdLst>
  <p:handoutMasterIdLst>
    <p:handoutMasterId r:id="rId14"/>
  </p:handoutMasterIdLst>
  <p:sldIdLst>
    <p:sldId id="271" r:id="rId2"/>
    <p:sldId id="435" r:id="rId3"/>
    <p:sldId id="436" r:id="rId4"/>
    <p:sldId id="430" r:id="rId5"/>
    <p:sldId id="442" r:id="rId6"/>
    <p:sldId id="443" r:id="rId7"/>
    <p:sldId id="439" r:id="rId8"/>
    <p:sldId id="440" r:id="rId9"/>
    <p:sldId id="441" r:id="rId10"/>
    <p:sldId id="444" r:id="rId11"/>
    <p:sldId id="445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01D26"/>
    <a:srgbClr val="FFFFFF"/>
    <a:srgbClr val="151B28"/>
    <a:srgbClr val="111F2A"/>
    <a:srgbClr val="101E29"/>
    <a:srgbClr val="29415B"/>
    <a:srgbClr val="003366"/>
    <a:srgbClr val="F8F8F8"/>
    <a:srgbClr val="486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58" autoAdjust="0"/>
    <p:restoredTop sz="95297" autoAdjust="0"/>
  </p:normalViewPr>
  <p:slideViewPr>
    <p:cSldViewPr>
      <p:cViewPr varScale="1">
        <p:scale>
          <a:sx n="141" d="100"/>
          <a:sy n="141" d="100"/>
        </p:scale>
        <p:origin x="158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28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4F40D0-8805-418F-9372-244023064C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2670B0-78CB-40F6-BA14-D56642C613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43FE1-07D7-45A9-A761-1F7D5C28CDDD}" type="datetimeFigureOut">
              <a:rPr lang="en-US" smtClean="0"/>
              <a:t>Nov 02,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1FAAC-9B07-49A2-9108-48B2E801EC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BC2C6-A96C-4376-AB19-007EE4BD71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88197-EDCE-420F-859F-8D548881D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43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1:17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9925,'0'0'4044,"25"2"-3895,54 7 28,102 25-1,-173-32-176,0 0 0,0 1 1,0 0-1,-1 0 1,1 1-1,-1 0 0,0 0 1,0 1-1,0 0 1,0 0-1,-1 0 0,0 1 1,0 0-1,-1 0 1,1 1-1,-2 0 0,1 0 1,-1 0-1,0 0 1,0 1-1,0-1 0,-1 1 1,-1 0-1,1 0 1,-1 0-1,1 12 0,-1 11 100,-2 0-1,-1 0 0,-1 0 1,-2 0-1,-1 0 0,-13 44 1,-10 58 21,27-119-186,-1 1-111,0-1-1,-5 22 1,7-34-55,-1 0 1,1 0-1,-1-1 0,1 1 1,-1 0-1,1 0 0,-1-1 1,0 1-1,0 0 1,0-1-1,0 1 0,0-1 1,-1 1-1,1-1 0,0 1 1,-1-1-1,1 0 1,0 0-1,-1 0 0,0 0 1,1 0-1,-1 0 1,0 0-1,1 0 0,-1-1 1,0 1-1,-3 0 0,3-1 200,0 0-1,0-1 0,1 1 1,-1-1-1,0 0 0,0 1 0,0-1 1,1 0-1,-1 0 0,0 0 1,1 0-1,-1 0 0,1 0 0,-1-1 1,1 1-1,0-1 0,-1 1 0,1-1 1,0 1-1,0-1 0,0 1 1,0-1-1,0 0 0,0 0 0,1 1 1,-1-1-1,1 0 0,-1 0 1,1 0-1,-1-2 0,-1-7 839,1 0 1,-1-1-1,2-16 0,0 28-801,-2-33 2118,2-16 38,0 46-2033,0 0-1,1 0 1,-1 0 0,1 1 0,0-1-1,0 0 1,0 1 0,0-1 0,1 0-1,-1 1 1,1 0 0,-1-1 0,4-2-1,-2 2-48,0 1 0,0-1 0,1 1 0,-1 0 0,1 1 0,-1-1 0,1 0 0,0 1 0,-1 0 0,1 0 0,0 0 0,0 1 0,6-1 0,30-8 220,24-10 11,14-4-3402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1:53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 4210,'0'0'3588,"23"-5"-3524,74-15 35,-93 19-71,0 0 0,0 0 1,0 0-1,0 1 0,0 0 0,0 0 0,0 0 0,-1 0 1,1 1-1,0-1 0,0 1 0,0 0 0,0 0 1,0 1-1,-1-1 0,1 1 0,-1-1 0,1 1 1,-1 1-1,1-1 0,-1 0 0,0 1 0,0-1 0,0 1 1,-1 0-1,1 0 0,2 4 0,12 12 170,-10-12-137,0 1-1,-1 0 1,0 0-1,-1 0 1,0 1-1,0 0 1,-1 0-1,0 1 1,-1-1-1,0 1 1,0-1-1,-1 1 1,1 11-1,-1-8-15,-1 0 0,-1 0-1,0 0 1,-1 0 0,0 0-1,-1-1 1,-1 1 0,0 0-1,-7 18 1,-5-5 60,13-23-228,0-1 0,1 1 0,-1 0 0,1 0 0,-1 0 0,1 0 0,0 0 0,0 0-1,0 0 1,0 4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6:56.7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301 1 8036,'0'0'3569,"-59"91"-5650</inkml:trace>
  <inkml:trace contextRef="#ctx0" brushRef="#br0" timeOffset="1">1 271 4962,'0'0'96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6:57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481 136 1313,'0'0'7875,"46"0"-7795,-31 0-80,0 0-1232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6:57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5282,'0'0'1569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7:07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5042,'0'0'310,"0"15"-145,1 27-60,-4 147 729,-7-3-71,15 207 0,2-93-613,-7 734-2018,0-1060-1931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7:08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337 0 5843,'0'0'333,"13"0"-376,756 0 1650,-495 16-1386,54-3-106,107-13 141,-136-13-11,-276 13-224,5-1 37,52 7 0,-71-5-43,1 1-1,0 1 1,-1 0-1,1 0 0,-1 1 1,0 0-1,0 1 1,14 9-1,-10-6 80,-1 1 0,-1 1 0,1 0 0,11 13 0,-10-6-25,-2 0 0,1 1 1,-2 1-1,-1 0 0,0 0 1,-1 0-1,-1 1 1,7 33-1,0 28 235,6 133 1,-12-109-186,-4 196 140,-6-164-198,-11 222 57,-15-61-52,24 67-62,5-202-5,-1-89-2,-1 8-7,14 123-1,-9-115 35,-2-78-24,2 11-5,0 1 1,-1 40 0,-3-57 7,1-1 0,-1 1 1,1 0-1,1-1 0,-1 1 1,1-1-1,4 9 0,-5-5 3,1 1 0,-2 0 0,1 0 0,-2 12 0,0-5-1,1-17 5,0 1-1,0-1 1,0 1 0,0-1-1,0 1 1,-1-1-1,1 0 1,0 1 0,-1-1-1,1 0 1,-1 1-1,1-1 1,-1 0 0,0 0-1,0 1 1,0-1-1,1 0 1,-1 0 0,0 0-1,0 0 1,0 0-1,-1 0 1,1 0 0,-2 1-1,1-1 66,1 0 0,0 0 0,-1 0 0,1 0 0,0 0 0,0 0 0,0 0 0,0 1 0,0-1-1,0 0 1,-1 3 0,0-1-26,-1-1 0,1 0 1,0 0-1,0-1 0,-1 1 0,1 0 0,-1-1 0,1 1 0,-1-1 0,0 0 0,0 0 0,1 0 0,-1 0 0,0-1 0,-5 2 0,-6 1 103,6-1-50,0-1 1,0 0-1,-1 0 0,1-1 1,0 0-1,-12-1 1,-17-1 415,-57-3-174,-1-5 0,-135-31 0,199 35-341,-170-45 53,-2 0-43,-208-20 30,323 61 156,0 4 0,-150 8 1,175 5-15,2 2 0,-95 28 1,-111 52 119,95-29-179,118-41-99,-131 35 2,132-49-600,50-5-753,11 0-1092,20 0-5439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7:30.5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 9764,'0'0'1454,"8"-7"-2078,-5 4 507,1-1 27,0 0 1,0 0-1,0 0 1,1 1-1,7-5 1,-10 7 6,-1 1 0,1-1-1,0 0 1,-1 1 0,1-1 0,-1 1 0,1 0 0,0-1 0,-1 1 0,1 0 0,0 0 0,-1 0 0,1 0 0,0 0 0,-1 1 0,1-1 0,0 0 0,-1 1 0,1-1 0,-1 1 0,1 0 0,-1 0 0,1-1 0,-1 1 0,1 0 0,-1 0 0,0 0-1,2 2 1,41 27-1949,-43-28 2024,1-1 1,-1 1 0,1-1 0,-1 0 0,1 0 0,0 0 0,0 0 0,-1 0 0,1 0-1,0-1 1,0 1 0,3 1 0,-3-2 8,-1 0 1,0 0-1,0 1 0,1-1 0,-1 0 0,0 1 1,0 0-1,0-1 0,0 1 0,0-1 1,0 1-1,0 0 0,0 0 0,0 0 0,0 0 1,0 0-1,0 0 0,-1 0 0,1 0 1,1 2-1,-1-2 4,0 1 0,0-1 1,0 0-1,0 0 0,0 0 0,1 1 1,-1-1-1,0 0 0,1-1 0,-1 1 1,1 0-1,-1 0 0,3 0 1,21 16 117,-23-17-122,-1 1 0,0 0 0,0 0 0,0 0 0,0 0 0,0 0 0,0 0 0,0 0 0,-1 0 0,1 0 1,0 1-1,0-1 0,-1 0 0,1 0 0,-1 1 0,1-1 0,-1 0 0,0 1 0,1-1 0,-1 0 0,0 1 0,0-1 0,0 1 0,0-1 0,0 0 0,-1 2 0,2 10-98,3-3-99,-3-8-182,0 1-1,1 0 1,-1 0-1,0 0 1,-1 0-1,1 0 1,0 0 0,-1 6-1,0-5 190,1 0-1,-1 1 1,1-1-1,0 0 1,0 1-1,2 4 1,-1-4 493,0 0 1,-1 0-1,0 0 1,0 0 0,0 0-1,-1 7 1,0 1 1310,0 16-18,0-28-1601,0 0 1,0-1-1,0 1 0,0 0 0,0-1 0,0 1 1,1-1-1,-1 1 0,0 0 0,0-1 1,1 1-1,-1-1 0,0 1 0,0-1 1,1 1-1,-1-1 0,1 1 0,-1-1 1,1 1-1,-1-1 0,0 1 0,1-1 0,0 0 1,-1 1-1,1-1 0,-1 0 0,1 1 1,-1-1-1,1 0 0,0 0 0,-1 0 1,1 1-1,0-1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7:30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348 0 6755,'0'0'6451,"-61"89"-7716</inkml:trace>
  <inkml:trace contextRef="#ctx0" brushRef="#br0" timeOffset="1">107 255 8100,'0'0'3409,"-107"0"-3409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7:31.3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270 1 2769,'0'0'2209,"-61"29"-2209,46-29-160,2 15 80,-2-15 80,-1 15 0,1 1 0,0-16 0</inkml:trace>
  <inkml:trace contextRef="#ctx0" brushRef="#br0" timeOffset="1">74 136 1633,'0'0'4370,"-60"90"-4530,46-90-593,14 14-3024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7:31.7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6355,'0'0'4762,"5"3"-4674,3 0-90,-1-1 0,1 1-1,0-1 1,-1-1 0,1 1 0,0-1-1,9 0 1,68-2-377,-38-1-254,-4 1 448,-27 0 164,0 0 1,0 2 0,31 4 0,10 5 29,-39-8 5,0 1 0,-1 1 0,1 0 0,-1 2 0,18 7 0,-22-5-8,0 1 1,-1 0-1,0 0 1,-1 2-1,0-1 0,-1 2 1,0-1-1,0 1 1,7 14-1,5 0 38,-20-25-60,0 1 0,0 0 0,0 0 0,0 1 0,0-1 0,-1 0 0,1 0 0,-1 1 0,0-1 1,1 1-1,-1 0 0,0-1 0,0 1 0,-1 0 0,1-1 0,-1 1 0,1 0 0,-1 0 0,0 3 0,0 40-6627,0-31 4920</inkml:trace>
  <inkml:trace contextRef="#ctx0" brushRef="#br0" timeOffset="1">600 421 3570,'0'0'7395,"-89"75"-7203,73-75-96,-14 16-96,15-1-16,-15-15-32,14 16-304,-12-3-576,13-13-1746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7:32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499 0 1633,'0'0'3313,"-106"29"-2192,91-13 319,0-1-1392</inkml:trace>
  <inkml:trace contextRef="#ctx0" brushRef="#br0" timeOffset="1">228 76 8244,'0'0'2777,"-15"-3"-1630,-82-8-5,41 9-3799,36 2-299,0 0 3527,17 0 98,3 0-621,-1 0 0,1 1-1,-1-1 1,0 0 0,1 0-1,-1 0 1,1 0 0,-1 0-1,1 0 1,-1 0 0,0 0-1,1-1 1,-1 1 0,1 0-1,-1 0 1,1 0 0,-1-1-1,1 1 1,-1 0 0,1-1-1,-1 1 1,0-3-54,0 1 0,0-1 0,1 1 0,-1-1-1,1 1 1,0-1 0,0 1 0,0-1 0,0 1 0,1-5 0,-1-4-1298,0-4-2477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1:54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1 257 3954,'12'-18'-576,"108"-145"47,-115 155 758,0 1-1,0-2 0,-1 1 1,7-17-1,-10 21-61,-1 3-120,0 1 0,0-1 0,0 1 1,0-1-1,0 0 0,1 1 0,-1-1 0,0 1 1,0-1-1,0 1 0,0-1 0,1 1 0,-1-1 1,0 1-1,0-1 0,1 1 0,-1-1 0,0 1 0,1 0 1,-1-1-1,0 1 0,1-1 0,-1 1 0,1 0 1,-1-1-1,1 1 0,-1 0 0,1 0 0,-1-1 1,1 1-1,-1 0 0,1 0 0,-1 0 0,1 0 0,-1 0 1,1 0-1,-1 0 0,1-1 0,0 2 0,2-1 906,-2 2-763,-1 1 0,1 0 0,-1 0 0,1 0 0,-1-1-1,0 1 1,0 0 0,-1 0 0,0 4 0,0 12 144,-14 141 1213,15-23-1503,0-86-2398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42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2026 8548,'0'0'2329,"-7"-5"-1972,4 3-335,2 2-9,-1-1-1,1 1 1,0-1-1,-1 0 0,1 1 1,-1-1-1,1 0 1,0 0-1,0 0 1,0 0-1,-1 0 1,1-1-1,0 1 1,1 0-1,-1 0 1,0-1-1,0 1 1,0-1-1,1 1 0,-1 0 1,1-1-1,-1 1 1,1-1-1,-1 1 1,1-1-1,0 0 1,0 1-1,0-1 1,0 1-1,0-1 1,0 1-1,0-1 0,1 0 1,-1 1-1,0-1 1,1 1-1,-1-1 1,1 1-1,1-3 1,13-29 125,-11 24-123,-1 1-1,2 0 1,-1 0 0,1 1 0,0-1-1,0 1 1,12-12 0,94-98 36,-32 33-27,3 3 0,94-71 0,142-85 8,-254 196-33,-39 27-12,32-25 0,-38 25 5,0 1 1,42-21 0,-5 3-22,50-28 29,-87 51-12,-1-1 0,1 2 0,40-10 0,-27 11-35,-15 2 12,1 1 0,-1 1 0,21 0 0,-17 3 53,0 1 0,39 9 0,6 1 3,366 6 79,-401-18-104,240 0 4,-91 15 11,-54-9 8,142 25 1,-109-10 34,-87-12-44,-1-3-1,1-4 1,0-2 0,110-15-1,-164 12-7,322-66 31,-183 35-30,-86 21-3,88-9 17,-104 17-7,72-16 0,-108 16 0,0-1 0,0 0 1,0-2-1,-1 0 1,-1-1-1,1 0 0,23-19 1,182-162 175,-44 18 166,18-16 348,-134 132-510,-17 13-43,71-49 1,-88 75-535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24.2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438 1 7828,'-60'478'1075,"28"-261"-208,-72 683 664,95-798-1279,-56 711 3135,16-239-2544,25-324-563,-4 24 14,-20 278 343,30 77-324,18-624-333,0 0 1,0 1-1,1-1 1,-1 0-1,4 10 1,-4-14-40,1 1 1,-1-1-1,1 0 1,0 1-1,0-1 1,0 0 0,0 0-1,0 0 1,0 0-1,0 0 1,0 0-1,0 0 1,0 0-1,0 0 1,1 0-1,-1-1 1,0 1 0,1 0-1,2 0 1,-4-1-31,1 0 0,-1 1 0,1-1 0,0 0 0,-1 0 0,1 0 1,-1 1-1,1-1 0,-1 0 0,1 0 0,-1 0 0,1 0 0,0 0 0,-1 0 0,1 0 1,-1-1-1,1 1 0,-1 0 0,1 0 0,-1 0 0,1 0 0,-1-1 0,1 1 1,-1 0-1,1-1 0,-1 1 0,1 0 0,-1-1 0,0 1 0,1 0 0,-1-1 1,1 1-1,-1-1 0,1 0 0,11-34-5380,-9 2-755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24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209 1 624,'-22'5'5024,"-142"32"-1046,144-32-2991,17 4-199,3-8-738,8 4 176,115 30-178,-40-12-42,40 5 77,149 15 0,-261-42-76,659 31 2573,-397-28-1764,-20 2-477,426 18 245,-514-12-424,326 18 195,611 58 150,-753-71-631,-132-16-3113,-191-1 2343,-23 1 233,0-1 1,1 0-1,-1 1 0,0-2 0,1 1 1,-1 0-1,0-1 0,1 1 1,3-2-1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25.0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7 8324,'20'-3'152,"-8"2"-44,0-1 0,0 2-1,0-1 1,0 2 0,1 0 0,-1 0 0,0 1 0,0 1 0,0 0-1,-1 0 1,1 1 0,-1 1 0,20 10 0,9 13 1012,61 55 0,-61-48-532,42 38 315,-3 4 0,-3 3 0,123 171 0,-185-231-848,0 1 0,-2 0 0,0 1 0,-2 0 0,11 31 1,-18-44-40,-1 1 0,0 0 0,0-1 0,-1 1 0,0 0 0,0 0 0,-1 0 0,-1 0 0,0 0 0,0 0 0,-1 0 0,0 0 0,-1-1 0,0 1 0,-8 17 0,5-17-4,-1 0 0,0 0 0,0 0 1,-1-1-1,0 0 0,-1-1 0,0 0 0,0 0 0,-1-1 0,0 0 0,-18 10 0,-13 3 54,-78 26 0,115-44-63,-46 13 16,0-2 0,-2-2 0,1-2 0,-1-3 1,0-2-1,-58-2 0,76-3-85,-54-7 1,74 6-219,0-1 0,0 0 1,1-1-1,-1-1 0,-24-12 1,34 15-156,0 0-1,0-1 1,0 1 0,1-1 0,-1 0-1,0 0 1,1-1 0,0 1 0,0-1-1,-3-4 1,-25-47-6561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25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1 376 10821,'0'0'1523,"22"-2"-1381,-7 0-119,-1 0 1,1-1-1,-1 0 1,1-1 0,-1 0-1,-1-1 1,1-1-1,-1-1 1,0 1-1,0-2 1,20-15 0,58-62 91,28-23-65,-100 94-44,5-6-2,43-26 1,-60 42-4,1 0 0,0 1 0,0-1-1,0 1 1,0 1 0,1 0 0,-1 0 0,1 0-1,-1 1 1,9 0 0,-15 1 2,0 0 0,-1 0 0,1 1 0,0-1 0,-1 0 1,1 1-1,-1-1 0,1 1 0,-1-1 0,1 1 0,-1 0 0,1 0 0,-1-1 0,0 1 1,1 0-1,-1 0 0,0 0 0,0 1 0,0-1 0,0 0 0,0 0 0,0 1 0,0-1 0,1 3 1,1 1 18,-1 1 1,0 0-1,-1 0 1,3 11 0,-1-4 37,6 25 46,2 0 1,27 62 0,-21-70-1180,-16-30 857,0 1 0,-1-1 0,1 1-1,0-1 1,0 1 0,-1-1 0,1 0-1,0 1 1,0-1 0,-1 0 0,1 0-1,0 0 1,0 1 0,0-1 0,0 0-1,-1 0 1,3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26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76 14247,'0'0'672,"89"-75"-7427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26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0 482 8020,'0'0'1536,"104"-106"-1536,-88 77-1953</inkml:trace>
  <inkml:trace contextRef="#ctx0" brushRef="#br0" timeOffset="1">404 106 4738,'0'0'5299,"107"-44"-5123,-62 13-144,-16 15-32,-14 1-1953</inkml:trace>
  <inkml:trace contextRef="#ctx0" brushRef="#br0" timeOffset="2">887 75 7347,'0'0'5283,"150"75"-4995,-75-75-288,-46 0-752,1 0-8165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26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0 226 9893,'0'0'1744,"107"75"-6482</inkml:trace>
  <inkml:trace contextRef="#ctx0" brushRef="#br0" timeOffset="1">737 436 10837,'0'0'2353</inkml:trace>
  <inkml:trace contextRef="#ctx0" brushRef="#br0" timeOffset="2">1654 0 9909,'0'0'656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27.3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0 106 8932,'0'0'1297</inkml:trace>
  <inkml:trace contextRef="#ctx0" brushRef="#br0" timeOffset="1">0 106 9092,'90'-106'1729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27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1 105 11189,'0'0'0</inkml:trace>
  <inkml:trace contextRef="#ctx0" brushRef="#br0" timeOffset="1">168 0 5042,'0'0'0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1:54.8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2577,'0'0'7825,"17"2"-7780,296 11 1215,-251-13-1112,-18 0-2591,-44-15-2023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28.0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0 255 7219,'0'0'0</inkml:trace>
  <inkml:trace contextRef="#ctx0" brushRef="#br0" timeOffset="1">391 1 9124,'0'0'304</inkml:trace>
  <inkml:trace contextRef="#ctx0" brushRef="#br0" timeOffset="2">917 225 9861,'0'0'896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28.4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1 483 9989,'0'0'320</inkml:trace>
  <inkml:trace contextRef="#ctx0" brushRef="#br0" timeOffset="1">211 136 10837,'0'0'2273,"-15"-89"-2257,15 74-16</inkml:trace>
  <inkml:trace contextRef="#ctx0" brushRef="#br0" timeOffset="2">422 1 8980,'0'0'3346,"74"90"-2674,-44-74-496,16-1-176,-31-15-1537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28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1 558 8052,'0'0'3185,"104"0"-2304,-58-31-865,-31 16-16,0 1-4547</inkml:trace>
  <inkml:trace contextRef="#ctx0" brushRef="#br0" timeOffset="1">450 332 6499,'0'0'8580,"92"-90"-8580,-77 74-48,-2 3-4930</inkml:trace>
  <inkml:trace contextRef="#ctx0" brushRef="#br0" timeOffset="2">796 1 9172,'0'0'2481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29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7748,'0'0'7939,"44"14"-11637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46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2085 8484,'0'0'992,"-2"-15"-269,-28-166 889,15 75-1037,-16-169 392,3-394 183,30 605-1023,2 1 0,3 0 0,2 0 0,4 0 0,28-86 1,-9 41 53,-16 48-54,3 1 0,34-72 1,-42 116-1170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46.5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0 151 8500,'0'0'1024,"0"-89"-623,31 58-17,14 16 192,1 0-256,13 15-288,-14 0-16,16 0 48,-17 30 48,-14 1-96,0 14-16,1-15 0,-31-1-1777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47.4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91 193 9861,'0'0'6122,"-12"15"-6020,-1-2-95,7-7-2,0 1 0,0-1 0,0 1 0,1 0 0,0 0 0,0 1 0,1 0 0,0-1 0,1 2 0,-1-1 0,1 0 0,-2 11 0,5-17-6,-1 4 4,0 0-1,0 0 1,0 1 0,1-1 0,0 0-1,1 6 1,-1-10-6,1-1 0,-1 0 0,0 0 0,1 1 0,-1-1 0,1 0 0,0 0 0,-1 0 0,1 0 0,0 0 0,0 0 0,0 0 0,0 0 0,-1 0 0,1 0 0,0-1 1,0 1-1,1 0 0,-1-1 0,0 1 0,0 0 0,0-1 0,0 1 0,1-1 0,-1 0 0,0 1 0,0-1 0,1 0 0,-1 0 0,0 0 0,0 0 0,1 0 0,1 0 0,5 0-48,-3 0-54,0 0-1,0 0 1,1 0 0,-1-1-1,0 1 1,0-1 0,0-1-1,0 1 1,0-1-1,0 0 1,0 0 0,0 0-1,-1 0 1,1-1 0,4-3-1,35-32-1574,52-57-1,-3 2-219,27-15-376,-113 101 2158,1 0-1,0 0 0,0 0 1,1 1-1,9-5 0,-18 11 141,1 1 0,-1-1 0,0 0-1,1 0 1,-1 0 0,0 1 0,1-1 0,-1 0-1,0 0 1,1 1 0,-1-1 0,0 0 0,1 1 0,-1-1-1,0 0 1,0 1 0,0-1 0,1 0 0,-1 1-1,0-1 1,0 1 0,0-1 0,0 0 0,0 1 0,0-1-1,0 1 1,1-1 0,-1 0 0,0 1 0,0-1-1,-1 1 1,1-1 0,0 1 0,0-1 0,0 0 0,0 1-1,0-1 1,0 1 0,-1-1 0,1 1 0,0 2 190,-1 7 76,0-1 1,-1 1-1,0 0 0,0-1 0,-1 0 0,-5 11 0,-1 5 0,-111 333 1873,79-232-1935,-26 64-3,-5-24-93,68-155-89,2-4-38,0 0 0,-1 0 0,0 0 0,-1-1 0,-6 11 0,9-16 8,0 0 0,0 1 0,0-1 0,0 0 0,0 0 0,0 0 0,-1 0-1,1 0 1,0 0 0,-1 0 0,1-1 0,-1 1 0,1 0 0,-1-1 0,1 1 0,-1-1 0,1 0-1,-1 1 1,0-1 0,1 0 0,-1 0 0,0 0 0,1 0 0,-1 0 0,1 0 0,-1-1 0,0 1-1,1-1 1,-1 1 0,1-1 0,-1 1 0,1-1 0,-2-1 0,1 1 41,1 0 0,-1-1 0,1 1 0,0-1 0,-1 1 0,1-1 0,0 0 0,0 1 0,0-1-1,1 0 1,-1 0 0,0 0 0,1 0 0,-1 1 0,1-1 0,-1 0 0,1 0 0,0 0 0,0 0 0,0 0 0,0-4 0,-1-9 160,-3-9 87,1-1 0,0-41 0,3 57-229,1 0 0,0 0 0,1 0 0,-1 0 0,2 0 0,-1 0 0,2 0 0,-1 1 0,1-1 0,5-8 1,-1 6-52,1-1 1,1 1-1,-1 1 1,2 0 0,-1 0-1,16-9 1,10-11-13,-10 6-11,0 2 0,2 1 0,1 1 1,42-23-1,34-2-1096,-62 28-2626,-10 1-4801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47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13590,'0'0'2273,"150"0"-2209,-75 15 32,-16-15 16,2 0-112,-31 14-1456,-30 2-3571</inkml:trace>
  <inkml:trace contextRef="#ctx0" brushRef="#br0" timeOffset="1">1 120 11493,'0'0'4482,"89"15"-4626,17-15 256,-17 0-112,18 0-1809,-79 0-4065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48.2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24 7988,'0'0'5845,"-20"-5"-4407,-64-12-627,81 16-782,0 1-1,0 0 1,0-1-1,0 2 1,0-1-1,0 0 1,0 0-1,1 1 1,-1 0-1,0-1 1,0 1-1,0 0 1,1 0 0,-1 1-1,1-1 1,-1 1-1,1-1 1,-1 1-1,1 0 1,0 0-1,0 0 1,0 0-1,0 0 1,-3 4-1,-3 3 33,4-4-47,0 0 1,1 0-1,0 0 0,0 0 1,0 1-1,0 0 1,1-1-1,0 1 1,0 0-1,0 0 0,1 0 1,0 0-1,0 0 1,1 1-1,0-1 1,0 0-1,0 0 0,1 0 1,0 0-1,0 1 1,2 6-1,-1-8-20,0 0 0,0 0 1,1 0-1,-1-1 0,1 1 0,0-1 0,0 0 0,1 0 0,-1 0 0,1 0 0,0 0 1,0-1-1,0 0 0,0 0 0,1 0 0,-1 0 0,1 0 0,0-1 0,0 0 1,0 0-1,6 1 0,-5-1-116,1 0-1,-1-1 1,1 1 0,0-1 0,-1-1 0,1 1 0,0-1-1,-1-1 1,1 1 0,0-1 0,-1 0 0,1 0 0,0-1-1,-1 0 1,0 0 0,8-4 0,7-8-423,-1-1 0,-1 0 1,20-20-1,-14 12 3287,-25 28-2150,-1 21-609,1-8 234,0 1 1,1-1 0,4 27 0,-4-41-425,0 1 0,0-1 0,0 1 0,1-1 0,0 0 0,-1 0 0,2 0 0,-1 0 0,0 0 0,1 0 0,0 0 0,0-1 0,0 1 0,0-1-1,0 0 1,1 0 0,0 0 0,-1-1 0,6 3 0,6-2-6321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49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14359,'0'0'2577,"16"121"-2081,14-76-176,0 1-176,16-2-48,-2 1-64,1-14-32,1-1-816</inkml:trace>
  <inkml:trace contextRef="#ctx0" brushRef="#br0" timeOffset="1">31 376 3730,'0'0'12710,"61"-120"-12566,-3 76-96,3-2-32,15 1 0,-2 15-16,-59 14-3138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1:55.3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1873,'0'0'5845,"13"12"-4980,37 41-246,-48-52-564,-1 1 1,0-1 0,1 1-1,-1-1 1,0 1 0,0 0-1,0 0 1,0-1 0,0 1-1,0 0 1,-1 0 0,1 0-1,0 0 1,-1 0 0,0 0-1,1 0 1,-1 0 0,0 0-1,0 0 1,0 0 0,-1 0-1,1 0 1,-1 2 0,0 6 158,1 426 1090,-15-181-1210,15 389-1,0-636-85,-1-1-1,1 1 1,-1-1-1,-1 1 1,1-1-1,-1 0 1,-1 0 0,1 0-1,-1 0 1,-1 0-1,1 0 1,-8 10 0,9-16-148,1 0 1,-1-1 0,0 1 0,0-1 0,1 0-1,-1 0 1,0 1 0,0-1 0,1 0 0,-4-1-1,1 1-1167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50.7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17 9572,'0'0'5488,"5"-3"-5357,1 1-133,0-1 0,0 1 0,0 0 0,0 1 0,1 0 0,-1 0 0,0 0 1,1 0-1,-1 1 0,0 0 0,9 2 0,-11-2 7,1 0 1,-1 1-1,0 0 1,0 0-1,-1 0 0,1 1 1,0-1-1,0 1 1,-1 0-1,1 0 0,-1 0 1,1 1-1,-1-1 1,0 1-1,0-1 1,0 1-1,0 0 0,0 1 1,-1-1-1,3 4 1,-4-4-5,0-1-1,-1 1 1,1-1 0,0 1 0,-1-1 0,0 1 0,0-1 0,0 1 0,0 0 0,0-1 0,-1 4-1,1 3 16,-1-7 4,1 1 0,-1 0-1,1-1 1,-1 1-1,0-1 1,0 1-1,0-1 1,0 1 0,-1-1-1,1 0 1,-1 1-1,1-1 1,-1 0-1,0 0 1,0 0 0,1 0-1,-2 0 1,-2 2-1,-41 23-14,44-25-8,1-2-4,0 0 0,0 0 0,0 1 0,0-1-1,1 0 1,-1 1 0,0-1 0,0 1 0,1-1 0,-1 1 0,0-1 0,1 1 0,-1 0 0,0-1 0,1 1 0,-1 0 0,1-1 0,-1 1-1,1 0 1,-1 0 0,1-1 0,0 1 0,-1 0 0,1 0 0,0 0 0,0 0 0,0-1 0,0 1 0,-1 0 0,1 0 0,0 0 0,0 0-1,1 0 1,-1 0 0,0 0 0,0 1 0,0 4-75,1-1 69,-1 0 0,1-1-1,0 1 1,0 0 0,0 0 0,1 0 0,-1-1 0,1 1 0,3 5 0,-2-5 14,-1-1 1,0 1-1,0-1 0,0 1 1,-1 0-1,0 0 0,0 0 1,0 0-1,0 7 0,-1-8 3,1 1 0,-1-1-1,0 1 1,-1-1-1,1 0 1,-1 1 0,1-1-1,-2 1 1,1-1-1,0 0 1,-1 0 0,0 0-1,1 0 1,-2 0-1,1 0 1,0 0 0,-1 0-1,0-1 1,-5 5-1,-18 18 330,-2-1 0,-35 24-1,60-48-415,0 0 0,0 0 0,0 0 0,0-1 0,0 1 0,0-1 0,0 0 0,-6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51.6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59 9524,'0'0'2265,"19"-10"-2206,64-29-46,-80 37-7,0 0 0,0 1-1,1 0 1,-1 0-1,1 0 1,-1 0 0,1 1-1,-1 0 1,7-1-1,-9 1 2,0 0-1,0 1 0,0-1 0,0 0 1,0 0-1,0 1 0,0-1 0,0 1 0,0-1 1,0 1-1,0-1 0,0 1 0,-1 0 1,1-1-1,0 1 0,0 0 0,-1-1 0,1 1 1,0 0-1,-1 0 0,1 1 0,1 2 24,-1-1 0,0 1 0,-1 0 0,1 0 0,0 0 0,-1 0 0,0 0-1,0 0 1,0 0 0,-2 5 0,2 2 41,0-7-49,-1-1 1,1 1-1,-1-1 0,1 1 1,-1-1-1,0 0 1,0 1-1,-1-1 0,1 0 1,-1 0-1,1 0 1,-5 6-1,-10 22-20,12-21-50,2-7-1,1 0-1,0-1 1,0 1 0,0 0-1,0 0 1,0 0 0,1 0-1,-1 0 1,1 6 0,-7 24-237,5-27 268,1-1 1,-1 0 0,1 1 0,0-1-1,0 8 1,1 194 375,0-206-274,0 0 0,0 0 0,0-1 1,-1 1-1,1 0 0,0-1 1,0 1-1,-1 0 0,1-1 0,0 1 1,-1 0-1,1-1 0,0 1 1,-1-1-1,1 1 0,-1 0 0,1-1 1,-1 1-1,0-1 0,1 0 1,-1 1-1,1-1 0,-1 1 0,0-1 1,1 0-1,-1 0 0,0 1 1,1-1-1,-1 0 0,0 0 0,-1 1 1,-30 0 1498,6 2-1128,-50 27-1293,61-17-3580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52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1 2545,'0'0'12054,"-30"105"-11974,14-45 0,-12 0 112,13 15-64,0-13 0,-1-3-112,1 1-16,0-15-544,15-30-3378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52.5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0 151 10325,'0'0'4082,"15"-91"-3906,31 60 160,30 16-48,13 1-224,15 14 32,-12 0-96,-62 14-2593,0 17-3106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52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52 8740,'0'0'6582,"-17"-10"-5569,-3-1-644,-35-16-1,54 27-352,-1-1 0,1 1 1,-1-1-1,1 1 0,-1 0 1,1-1-1,-1 1 0,1 0 1,-1 0-1,0 0 0,1 0 0,-1 0 1,1 0-1,-1 1 0,1-1 1,-1 0-1,1 1 0,-1-1 1,1 1-1,0 0 0,-1-1 1,1 1-1,-1 0 0,1 0 0,-2 1 1,1 1 1,0 0 0,0 0 0,1-1 0,-1 1 0,1 0 0,-1 0 0,1 0-1,-1 5 1,-1 0 16,2-4-23,-5 7 4,2 0 1,0 0 0,0 1-1,1-1 1,0 1 0,1 0-1,0-1 1,1 17 0,0-12-12,0-12-4,1 1 0,-1-1-1,1 0 1,0 1 0,1-1 0,-1 0 0,1 1 0,-1-1 0,1 0 0,1 1 0,1 3 0,-1-5-21,0-1 0,0 1 0,1-1 0,-1 0 0,1 0 0,0 0 0,-1 0 0,1 0 0,0-1 0,0 1 0,0-1 0,0 0 0,1 0 0,-1 0 0,6 1 0,52 2-1546,-59-4 1461,2 0-49,-1 1 0,0-2 0,0 1 0,1 0 1,-1-1-1,0 1 0,0-1 0,0 0 1,5-2-1,22-24-783,-5 0 1804,-25 39-360,1-1 0,0 1 0,0-1 0,5 17 0,-4-23-699,0 1 0,0-1 1,0 1-1,1-1 0,0 0 1,0 0-1,1 0 0,-1 0 1,7 7-1</inkml:trace>
  <inkml:trace contextRef="#ctx0" brushRef="#br0" timeOffset="1">348 293 11429,'0'0'2828,"18"0"-2662,-9-1-139,-1 1-12,0 0 1,-1 0-1,1 0 1,14 4-1,-20-4-11,0 1 0,0-1 0,0 1 0,0 0 1,0 0-1,0 0 0,0 0 0,0 0 0,0 0 0,-1 1 0,1-1 0,0 0 0,-1 1 0,1-1 0,-1 1 1,0 0-1,1 0 0,-1-1 0,0 1 0,0 0 0,0 0 0,0 0 0,-1 0 0,1 0 0,0 3 0,1 9 64,0 0 1,-1 0-1,-1 0 0,-1 17 0,0 5 13,0-18-65,-1-1 0,-1 0 0,0 1 0,-1-1-1,-8 21 1,-6 30 1,15-20 48,3-36-45,0-12-18,0 1-1,0 0 0,0 0 0,1 0 0,-1-1 1,0 1-1,0 0 0,0 0 0,1-1 0,-1 1 1,0 0-1,1-1 0,-1 1 0,1 0 0,-1-1 1,1 1-1,-1 0 0,1-1 0,-1 1 0,1-1 1,0 1-1,-1-1 0,1 1 0,0-1 0,-1 0 1,1 1-1,0-1 0,0 0 0,-1 0 0,1 1 1,0-1-1,0 0 0,0 0 0,29 0-151,-21-1-58,13-1-2545,5-11-4563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53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 12966,'0'0'4786,"15"91"-4226,0-47-287,16-13-129,-3 14-80,18-15 0,-16-16-16,0 1-48,1 1-801,-31-1-5522</inkml:trace>
  <inkml:trace contextRef="#ctx0" brushRef="#br0" timeOffset="1">62 301 11605,'0'0'4803,"58"-106"-4451,3 61-320,0-14 80,-2 13-112,17 1-2882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53.7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11253,'0'0'1601,"16"0"-1404,47 0-2,-62 0-177,0 0 0,0 0 1,0 0-1,0 0 0,1 0 0,-1 0 0,0 1 1,0-1-1,0 0 0,0 1 0,0-1 0,1 1 1,-1-1-1,0 1 0,0 0 0,0-1 0,-1 1 1,1 0-1,0 0 0,0 0 0,0-1 0,-1 1 1,1 0-1,0 0 0,-1 0 0,1 0 0,0 0 1,-1 1-1,0-1 0,1 0 0,-1 0 0,0 0 0,1 0 1,-1 0-1,0 1 0,0 0 0,0 5 111,0-1 0,0 0 0,-1 1 0,0-1-1,-2 7 1,3-10-49,-21 52 648,18-49-702,0-1 0,0 1 1,1 0-1,0 0 1,0 0-1,0 0 0,0 0 1,1 0-1,0 1 1,1-1-1,-1 0 0,1 1 1,1-1-1,-1 0 1,3 11-1,-2-15-25,0-1 0,0 1 0,0 0 0,0 0 0,0 0 1,1-1-1,-1 1 0,1-1 0,-1 1 0,1-1 0,-1 0 0,1 1 0,0-1 0,0 0 0,0 0 1,0 0-1,-1 0 0,1-1 0,0 1 0,1-1 0,-1 1 0,3 0 0,47 2 5,-42-3-2,-3 0-147,5 0 98,0 0 0,0-1 0,18-4 0,-2-7-1951,-26 11 1544,-1-1-1,1 1 0,-1-1 1,1 0-1,-1 1 0,1-1 1,-1 0-1,0 0 0,0 0 1,0 0-1,2-4 0,-1-11-7225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54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1 352,'0'0'15239,"-76"106"-15159,61-46 80,0 15 0,0-15-96,15 15-32,0-15-32,0-14-1760,-15-2-2947,0-13 337,-1-31 2482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54.5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1 135 11765,'0'0'2802,"30"-106"-2626,31 77 16,-2 29-80,17 0 16,-2 0-128,17 45-144,-61-30-5523,1 1-1248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54.9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1 512,'0'0'13502,"-15"0"-11794,-49 2-612,61-2-1059,0 1 0,0-1 1,0 1-1,0 0 0,0 0 0,0 0 0,0 0 0,0 1 0,1-1 0,-1 1 0,0-1 0,1 1 0,-1 0 0,1 0 0,0 0 0,0 0 0,0 1 0,0-1 0,0 1 0,0-1 0,-2 4 0,2 0 3,0 0 0,0 0 0,0 0 0,1 0 0,-1 1 0,1-1-1,1 0 1,-1 12 0,1-17-43,0 0 1,0 1-1,0-1 0,1 0 0,-1 1 1,0-1-1,0 0 0,1 1 0,-1-1 1,1 0-1,-1 1 0,1-1 0,-1 0 1,1 0-1,0 0 0,0 1 0,0-1 1,0 0-1,-1 0 0,3 1 0,1 0-54,-1 0 0,1 0 1,0 0-1,0-1 0,0 1 0,7 0 0,-6 0-236,1-1 1,-1 0-1,1-1 1,0 1-1,-1-1 1,1 0-1,0-1 0,-1 1 1,1-1-1,-1 0 1,1-1-1,-1 1 1,1-1-1,-1 0 0,0 0 1,0-1-1,0 0 1,0 0-1,0 0 0,7-6 1,3-4 6345,-15 19-5848,-1-1-181,1 0 0,-1 0 1,1 0-1,1 0 0,-1 0 1,1 0-1,0 0 1,0 0-1,0 0 0,0 0 1,1 0-1,0-1 0,0 1 1,1 0-1,-1-1 0,1 0 1,0 0-1,6 8 0,-1-3-659,10 8-427,0-13-5202</inkml:trace>
  <inkml:trace contextRef="#ctx0" brushRef="#br0" timeOffset="1">391 467 14102,'0'0'1337,"20"-13"-1278,1 1-20,10-8 71,50-41 0,-61 46-93,18-15 11,-37 29-28,0 0 1,0 0 0,0-1-1,0 1 1,1 0-1,-1 0 1,0 0 0,1 0-1,-1 1 1,0-1-1,1 0 1,-1 1 0,1-1-1,0 0 1,-1 1-1,1 0 1,1-1 0,-3 1-3,0 0 1,0 0 0,1 0 0,-1 0 0,0 0-1,0 0 1,0 0 0,0 0 0,0 0-1,0 0 1,1 0 0,-1 0 0,0 0 0,0 1-1,0-1 1,0 0 0,0 0 0,0 0 0,0 0-1,1 0 1,-1 0 0,0 0 0,0 0-1,0 0 1,0 0 0,0 1 0,0-1 0,0 0-1,0 0 1,0 0 0,0 0 0,0 0 0,0 0-1,0 1 1,0-1 0,0 0 0,0 0-1,0 0 1,0 0 0,0 0 0,0 0 0,0 1-1,0-1 1,0 0 0,0 0 0,0 0 0,0 0-1,0 0 1,0 0 0,0 0 0,0 1 0,0-1-1,0 0 1,0 0 0,0 247 105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1:55.7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5458,'0'0'3882,"0"22"-3818,0 155 56,15 46 144,-15-165-219,12 274 100,-7-277-148,-6 80-1,0-54 6,1-70-8,1-1 1,0 1 0,1 0-1,0-1 1,7 19 0,-8-24-2,1 0 0,0 0-1,1 0 1,-1 0 0,1-1 0,0 1 0,0-1 0,0 0 0,1 0 0,0 0 0,-1 0 0,1 0 0,7 4 0,6 0-4,1-1 1,0 0 0,0-1-1,0-1 1,1 0-1,0-2 1,0 0 0,0-1-1,24-1 1,-27-1 44,0 0 0,-1-1 1,1-1-1,0 0 0,-1-1 1,0-1-1,1 0 0,-1-1 1,-1-1-1,1 0 0,-1-1 0,0-1 1,24-17-1,-21 7-896,-14 3-2027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55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45 48,'0'0'17846,"12"8"-17113,-9-7-701,3 3 22,1-1 1,-1 1 0,-1 1 0,1-1 0,0 1 0,-1 0 0,0 0 0,0 0 0,-1 1 0,1 0 0,-1 0 0,0 0 0,4 9 0,1 5-2,1 0 0,1-1 1,1 0-1,17 19 0,-13-16-31,-11-15-73,1-1 1,0 1 0,0-1-1,9 6 1,7 9-1782,-227-5-15800,203-16 17899,1 0 0,0 0-1,-1 0 1,1 0 0,0-1 0,-1 1 0,1 0-1,0-1 1,0 1 0,-1 0 0,1-1-1,0 0 1,0 1 0,0-1 0,0 0 0,0 1-1,0-1 1,0 0 0,0 0 0,0 0 0,0 0-1,0 0 1,0 0 0,0 0 0,1 0 0,-1 0-1,0-3 1,0 2 45,1 0 0,0 0 0,0 0 0,0 0 0,0 0 0,1 0 0,-1 0-1,0 0 1,1 0 0,-1 0 0,1 0 0,0 0 0,0 0 0,0 1 0,0-1 0,0 0 0,0 0 0,0 1 0,0-1-1,1 1 1,-1-1 0,1 1 0,1-2 0,83-72-210,-67 56-98,23-24-81,3 1 0,55-39 0,-67 64-2077,-7 14-3533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56.5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 1 1008,'0'0'14839,"-31"90"-14471,1-15 241,15 1-49,-14-1-320,-1 0-160,30-15 0,-15 15-80,-1-15-1841,-14-29-5218,0-1 2417,15-30 1761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56.9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91 1072,'0'0'15303,"150"-91"-14902,-59 91-257,-1 0-80,16 0 112,14 16-176,-29 13-560,-61-29-6228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7:57.3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0 11477,'0'0'5336,"0"15"-5112,0 10-156,-1 0 0,-1-1-1,-2 0 1,-6 29 0,-2-15-45,3-15-4,2 1 0,-6 39 0,10-27-40,2-19-122,-1 0-1,0 0 1,-1 0 0,-1-1 0,-11 32 0,12-37-672,8-8-543,15-11-621,-12 5 2574,2 0-533,1 2 0,-1-1 0,1 2 0,-1-1 0,1 1 0,-1 1 0,1 0-1,-1 0 1,16 5 0,-20-3-6,0 1-1,1 0 1,-1 0-1,-1 0 0,1 1 1,-1-1-1,0 1 1,0 1-1,0-1 1,0 1-1,-1 0 0,5 8 1,-2-1 25,0 0 0,-1 1-1,0-1 1,-1 1 0,6 26 0,-10-35-13,0 0-1,-1 0 0,0 0 1,0 0-1,0 0 1,-1 0-1,0 0 1,1 0-1,-2 0 0,1-1 1,0 1-1,-1 0 1,0-1-1,0 1 1,-1-1-1,1 0 1,-1 1-1,0-1 0,0-1 1,0 1-1,-1 0 1,1-1-1,-1 1 1,0-1-1,0 0 0,0 0 1,-7 3-1,0 0 139,-1 0 0,0-1 0,0 0-1,0-1 1,0 0 0,-1-1 0,1-1-1,-1 0 1,-25 1 0,30-3-190,2 1-91,1-1 0,0 0 0,-1 0 1,1 0-1,0-1 0,-1 1 0,1-1 0,0-1 0,0 1 0,0-1 0,0 0 0,0 0 0,-5-3 0,7 2-1376,3 2 1209,-1 0 0,1 1 0,0-1 0,0 0 0,-1 1 0,1-1 0,0 0 0,0 1 0,0-1 0,0 0 0,0 1 0,0-1 0,0-1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8:20.6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46 151 1777,'0'0'10274,"-8"-6"-9701,-22-14 124,22 15 794,11 7-1598,15 13 167,-11-16-43,-4 0 0,311 1 1824,-310 0-1815,1 0 1,-1-1-1,1 1 1,-1-1 0,1 0-1,7-3 1,-8 2 1,1 0 0,-1 1-1,1 0 1,-1 0 0,1 1 0,8-1 0,-1-1 14,0 0 0,-1-1-1,1-1 1,-1 1 0,0-2 0,0 1-1,17-11 1,-14 7 55,0 1 1,1 1-1,25-8 0,53-15 261,-21 24-145,-64 2-197,1 1 1,-1-1-1,1 2 1,0-1-1,0 1 0,15 0 1,712 1 1359,-725 1-1360,0 0-1,-1 0 0,17 5 1,19 1 26,-35-7-20,1 1-1,-1 1 0,14 3 1,22 2 61,-30-7-38,-1 0 0,1 1 1,0 1-1,23 6 0,23-3 115,-42 0-96,1-2 0,37 2 0,-51-5-54,-1 1 0,1 0-1,-1 1 1,9 2 0,29 3 38,51 1 98,2 0-2,-75-9-107,-1 2 0,0 0 0,0 2 0,26 6-1,13-5 103,-44 0-110,-6-2-8,-1 0-1,1 0 1,16 0 0,90 13 91,2136-15 1220,-2238 1-1321,0 0 0,20 5 1,19 2 15,-45-8-27,0 0 1,0 1-1,0 1 1,11 2 0,-11-2-1,-1 0 1,1 0-1,0-1 1,11 0-1,611-1 272,-501-15-280,113 15 91,-242-1-97,-1 1 0,1 0 0,-1 0 0,1 0 0,-1 0 0,1 0 0,-1 0 0,1 0 0,-1 0 0,1 0 0,-1 0 0,1 0 0,-1 0 0,1 0 0,-1 1 0,1-1 0,-1 0 0,1 0 0,-1 0 0,1 1 0,-1-1 1,0 0-1,1 1 0,-1-1 0,0 0 0,1 1 0,-1-1 0,0 0 0,1 1 0,-1-1 0,0 1 0,1-1 0,-1 1 0,0-1 0,0 1 0,0-1 0,0 1 0,1-1 0,-1 1 0,0-1 0,0 1 0,0-1 0,0 1 0,0-1 0,0 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8:39.0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209 6 4562,'0'0'10255,"-5"-3"-9865,3 3-384,1-1 0,-1 1 0,1-1 0,-1 1 0,1 0 0,-1 0 0,1-1 1,-1 1-1,1 1 0,-1-1 0,1 0 0,-1 0 0,1 0 0,-1 1 0,1-1 0,-1 1 0,1-1 0,-1 1 0,1-1 0,0 1 0,-1 0 1,1 0-1,0 0 0,0 0 0,-1 0 0,1 0 0,0 0 0,0 0 0,0 0 0,0 1 0,-1 1 0,-6 9-27,0 0 1,-10 25-1,10-21 22,-5 10-6,0-3 5,1 0-1,2 2 0,-13 40 0,14-32 19,7-27-25,0 0 0,1 0-1,-1 0 1,0 12 0,-1 0 339,2-17-738,1 0 1,-1 0-1,1 0 0,-19 10-7707,18-11 7707,-2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8:39.4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 4050,'0'0'1774,"-8"18"-1067,-21 57-181,27-70-436,1-1 1,0 1 0,-1 0 0,1 0 0,1 0 0,-1 0 0,1 0 0,0 0 0,0 0 0,1-1-1,-1 1 1,1 0 0,0 0 0,0 0 0,1 0 0,-1-1 0,1 1 0,0-1 0,0 1 0,1-1-1,-1 0 1,1 0 0,0 0 0,0 0 0,1 0 0,-1-1 0,8 6 0,-9-7-59,0 0-1,0 0 1,0-1 0,1 0 0,-1 1 0,1-1 0,-1 0 0,1 0 0,-1 0 0,1 0-1,0-1 1,-1 1 0,5-1 0,40 1 374,-26-2-284,-14 0-100,1 0 1,-1-1 0,0 0 0,1 0-1,-1 0 1,0-1 0,0 0 0,-1 0-1,1-1 1,-1 0 0,0 0 0,8-7-1,-12 10-35,16-16-864,-16 2-2397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8:54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1 155 6307,'0'0'1603,"8"0"-1112,4 1-294,32-1 459,-41 0-570,0 0 0,0-1 0,0 1 0,0-1 0,0 0 0,-1 0 0,1 0 0,0 0 0,0 0 1,-1 0-1,1-1 0,3-3 0,-1 2 29,0 0 1,0 0-1,0 1 1,0-1-1,0 1 1,1 0-1,-1 0 0,1 1 1,-1-1-1,1 1 1,5 0-1,24-7 266,-11 0-43,-15 4-291,1 0 0,0 1 1,-1 1-1,1 0 1,0 0-1,15-1 1,66-10 200,-66 11-194,0-1 1,0 0-1,-1-2 1,1-1 0,29-12-1,23-4 139,-60 19-135,0 1 1,0 0-1,0 2 0,29 2 1,8 0 86,62 13 10,67-15-48,-94 16 197,-81-16-243,1 0 0,0 0 0,-1 1 0,1 1 0,-1 0 0,1 0 0,9 4 0,40-1 142,-45-2-161,1 0-1,-1 0 1,1-1-1,24 0 1,77 11 230,-104-12-243,1 0 0,-1 0 0,14 5 0,22 1 74,-39-7-81,-1 1 1,0 0-1,1 0 0,11 4 0,24 2 67,-36-7-67,1 1 1,-1 0-1,0 1 1,9 2-1,-8-2 6,-1 0 0,0-1-1,0 0 1,10 0 0,196-1 543,-113 16-296,-49-16-146,93 11 0,-116-8-104,0-1 0,49-3-1,-30-1 1,720 2 1096,-764 0-911,-1 0-210,1 0 0,-1 0 0,1 0 0,-1 0 0,0 0 0,1 0 0,-1 1 0,1-1 0,3 2 0,-4 8-1628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6:49.0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16,'0'0'0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6:49.5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392 31 1249,'0'0'9113,"8"0"-7934,-4 1-1121,26-1 1716,-29 0-1693,-1 0-1,1 0 1,0 0-1,0 0 1,0 0-1,0-1 1,-1 1-1,1 0 0,0-1 1,0 1-1,-1 0 1,1-1-1,0 1 1,-1-1-1,1 1 1,0-1-1,-1 1 1,1-1-1,-1 0 0,1 1 1,-1-1-1,1 0 1,-1 1-1,1-1 1,-1 0-1,0 1 1,1-1-1,-1 0 0,0 0 1,0 0-1,1 1 1,-1-1-1,0-2 1,-1 3-29,1-1-1,-1 0 1,1 0 0,-1 0 0,0 0 0,1 1 0,-1-1 0,0 0-1,0 1 1,0-1 0,1 0 0,-1 1 0,0-1 0,0 1-1,0-1 1,0 1 0,0 0 0,0-1 0,0 1 0,0 0 0,0 0-1,0 0 1,0 0 0,0 0 0,0 0 0,0 0 0,-2 0 0,-46 0-126,31 1 187,5 0-103,1 1 0,0 0 1,0 1-1,0 0 0,0 1 0,0 0 0,1 1 0,-1 1 1,-13 8-1,-5 2 16,23-14-25,1 1 0,0 0 0,0 1 0,0 0 0,0 0 0,0 0 0,1 0 0,0 1 0,0 0 0,0 0 0,1 0 0,-1 1 0,1 0 0,1-1 0,-1 1 0,1 1 0,0-1 0,0 0 0,1 1 0,0 0 0,0-1 0,0 1 0,0 11 0,0-8-5,1 1 0,0-1-1,1 1 1,0 0 0,1-1 0,0 1-1,1-1 1,0 0 0,0 1-1,1-1 1,1 0 0,0 0 0,0 0-1,7 11 1,12 12-1,47 52-1,-47-60 5,-1 0 0,-2 2-1,28 48 1,-46-73 0,0 2 5,0 1 0,0-1 0,0 1-1,0 0 1,-1 0 0,1 5 0,-1-9 0,-1 1-1,0-1 1,0 0 0,0 1-1,0-1 1,-1 1-1,1-1 1,0 0 0,-1 1-1,1-1 1,-1 1-1,1-1 1,-1 0 0,1 0-1,-1 1 1,0-1-1,0 0 1,0 0 0,0 0-1,1 0 1,-1 0 0,-1 0-1,1 0 1,0 0-1,0 0 1,0 0 0,0-1-1,-2 2 1,-10 3 8,1 0-1,-1 0 1,0-1 0,0-1 0,0 0-1,0 0 1,-15-1 0,-100 0 50,66-4-159,61 3 31,1-1 0,-1 0 0,0 0 0,1 0 0,-1 0 0,0 0 1,1 0-1,-1 0 0,1 0 0,-1 0 0,0 0 0,1-1 0,-1 1 1,0 0-1,1 0 0,-1-1 0,1 1 0,-1 0 0,1-1 0,-1 1 1,1 0-1,-1-1 0,1 1 0,-1-1 0,1 1 0,-1-1 0,1 1 1,0-1-1,-1 1 0,0-2 0,1-12-5575,0-10-4154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1:56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0 437 7475,'0'0'1254,"10"-20"-1086,-2 5-135,0-3 15,1 1 0,1-1 0,1 2 0,1-1 0,25-27 0,-7 14 131,82-79 878,-92 93-833,0 0-1,1 1 1,0 2 0,26-13 0,-27 16-182,-10 5-19,1 0-1,0 0 0,13-3 0,-14 5-187,26-5-329,-10 6-3676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6:50.6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92 195 8820,'0'0'6851,"0"-11"-6592,0 110-155,0-96 29,0-35 137,0 4-206,0 25-76,1 0 1,0 0-1,0 0 0,0 0 1,0 0-1,0 0 1,1 1-1,-1-1 0,1 1 1,0-1-1,0 1 0,0-1 1,0 1-1,0 0 1,0 0-1,1 0 0,-1 0 1,1 0-1,-1 1 1,1-1-1,0 1 0,4-2 1,32-12-2604,-3 10-5140,-29 4 7231,-1 0 0,1 0-1,-1-1 1,1 0 0,-1 0 0,0 0 0,10-6 0,12-4 144,-6 4 170,37-19 0,-7 2 427,-45 22 436,1-1-1,-1 0 1,0-1-1,0 1 1,-1-1-1,12-12 1,-17 17-540,-1 0 0,0 0 1,1 0-1,-1-1 0,0 1 0,0 0 1,1 0-1,-1 0 0,0-1 0,0 1 1,1 0-1,-1-1 0,0 1 0,0 0 0,1 0 1,-1-1-1,0 1 0,0 0 0,0-1 1,0 1-1,0 0 0,0-1 0,0 1 1,1-1-1,-1 1 0,0 0 0,0-1 1,0 1-1,0 0 0,0-1 0,-1 1 0,1 0 1,0-1-1,0 1 0,0 0 0,0-1 1,0 1-1,0 0 0,-1-1 0,1 1 1,0 0-1,0-1 0,0 1 0,-1 0 1,1 0-1,0-1 0,0 1 0,-1 0 0,1 0 1,0-1-1,-1 1 0,1 0 0,0 0 1,-1 0-1,1 0 0,0 0 0,-1-1 1,1 1-1,0 0 0,-1 0 0,1 0 1,-1 0-1,-24-2 1834,23 2-1952,-16 0 602,-1 1 1,-20 3-1,32-3-536,0 1 0,0 0 1,0 0-1,0 1 0,1 0 0,-1 0 0,1 0 0,-12 9 0,-6 7 20,1 2-1,0 1 1,1 0-1,2 2 1,-25 35-1,15-13-10,3 0-1,-27 63 0,45-88-31,0 0-1,2 1 0,1 0 0,0 0 0,2 0 0,1 1 0,0-1 0,2 1 0,0 0 1,6 44-1,-4-59-33,1 0 1,-1 0-1,2 0 1,-1-1 0,1 1-1,7 12 1,-8-16-1,0 0 0,1 0 0,0-1 0,0 1 0,0-1 0,0 1 0,0-1 0,0 0 0,1 0 0,0-1 0,0 1 0,0-1 0,7 4 0,-4-4-3,0-1 1,-1 1 0,1-2-1,0 1 1,0-1 0,0 0-1,0 0 1,0-1 0,0 0-1,0 0 1,0 0 0,0-1-1,0 0 1,-1-1-1,1 1 1,-1-1 0,0-1-1,1 1 1,-2-1 0,7-5-1,96-104-155,-70 79 114,-22 18-17,1 1 0,1 1 1,38-24-1,-55 37 48,2 0-1,-1 0 1,0 0 0,0 0 0,0 0-1,0 1 1,1-1 0,-1 1-1,0 0 1,0-1 0,1 1 0,3 1-1,-5-1 9,0 0-1,0 1 0,0-1 0,0 0 0,0 1 0,-1-1 1,1 1-1,0-1 0,0 1 0,0 0 0,-1-1 0,1 1 1,0 0-1,-1-1 0,1 1 0,-1 0 0,1 0 0,-1 0 1,1-1-1,-1 1 0,1 1 0,0 5 4,1-1 0,-1 1 0,-1 0 1,1-1-1,-1 1 0,-2 12 0,1 3-11,1 29 8,1 21 9,-15 127 1,13-177-10,-1-1 14,2-21-14,-1 1-1,1-1 1,0 1 0,0-1 0,-1 1 0,1-1 0,0 1 0,-1-1-1,1 1 1,-1-1 0,1 0 0,0 1 0,-1-1 0,1 0 0,-1 1 0,1-1-1,-1 0 1,0 0 0,1 1 0,-1-1 0,1 0 0,-1 0 0,1 0-1,-1 0 1,1 0 0,-1 0 0,0 0 0,0 0 0,-1 0-65,1-1 1,-1 1-1,1-1 1,-1 0-1,1 0 0,-1 0 1,1 0-1,0 0 1,-1 0-1,1 0 1,0 0-1,0 0 1,0-1-1,0 1 0,0 0 1,0-1-1,0 1 1,1-1-1,-2-2 1,-16-37-874,18 40 924,-47-145-716,-11-28 1152,58 172-365,-1 1 0,1 0 0,0-1 0,-1 1 0,1-1 0,0 1 0,0-1 1,0 1-1,0-1 0,0 1 0,1-1 0,-1 1 0,0-1 0,1 1 0,-1 0 0,1-1 0,-1 1 0,1-1 0,0 1 0,-1 0 0,1 0 0,0-1 0,0 1 0,0 0 0,0 0 0,0 0 0,0 0 0,0 0 0,0 0 0,1 0 0,-1 0 0,0 1 0,1-1 0,-1 0 0,0 1 0,1-1 0,-1 1 0,3-1 1,5-1-59,0 1 1,1-1-1,-1 2 1,19 0 0,-17 0 98,66 1-208,86-2 121,-138-1-1480,50-10 0,-52 7-607,-17 5 1053,-1-1 0,0 0-1,0-1 1,0 1-1,0-1 1,6-4 0,5-7-3704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6:51.0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1 165 9412,'0'0'5755,"2"15"-5502,11 221 374,-13-8-648,0-225-374,2-13-146,74-309 122,-69 295 412,0 1 1,2 0 0,1 0 0,1 1-1,1 0 1,25-36 0,-15 25-14,-19 27 27,0 0 0,1 0 0,0 0 1,0 1-1,0-1 0,1 1 0,0 0 1,0 1-1,0-1 0,1 1 0,-1 0 1,1 0-1,0 1 0,0-1 0,0 1 1,1 1-1,-1-1 0,1 1 0,-1 0 1,13-1-1,-14 2 19,0 1 0,0-1 0,0 1 0,0 0 0,0 1 0,0-1 0,0 1-1,-1 0 1,1 0 0,0 0 0,0 1 0,-1 0 0,1 0 0,-1 0 0,1 0 0,-1 1 0,0 0 0,0 0 0,0 0 0,0 0 0,-1 0 0,1 1 0,-1 0 0,0 0 0,5 7 0,3 8 123,-1-1 0,-1 2 0,0-1 1,8 32-1,-13-41-127,1 8 30,-1 1 0,0-1 0,-1 1 0,-1 0 0,-1 0 0,-2 30 0,0-13-21,1-24-21,0-1 0,-2 0 0,1 0 0,-1-1 0,-1 1 1,0 0-1,-1-1 0,0 1 0,0-1 0,-1 0 0,0-1 0,-1 1 0,0-1 0,-1 0 0,0 0 1,0-1-1,-1 0 0,0 0 0,0-1 0,-1 0 0,1 0 0,-2-1 0,1 0 0,-1-1 0,0 0 1,0-1-1,-14 5 0,13-6-392,6-1 509,-1-1 0,1 1 0,-1-1 0,1-1-1,-9 1 1,-2-7-1707,15 5 1255,1 0 0,-1 0 1,1 0-1,-1 0 0,0 0 0,1 0 0,0 0 1,-1 0-1,1 0 0,0-1 0,-1 1 0,1 0 1,0 0-1,0 0 0,0-2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6:51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348 1 9780,'0'0'4034,"-152"29"-2161,109 17-1024,-18 13-369,15 17-48,16-1-96,15-15-128,15-1-192,30-28 16,31-15-32,13-1-208,-44-15-2177,1-31-4258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6:51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1 530 16,'0'0'12496,"22"5"-12250,-7-1-194,-9-2-38,-1 0-1,1-1 0,0 1 1,0-1-1,0 0 0,-1-1 0,1 1 1,0-1-1,0 0 0,0-1 0,0 1 1,0-1-1,0 0 0,-1-1 0,1 1 1,0-1-1,-1 0 0,1-1 0,-1 1 1,0-1-1,0 0 0,0-1 0,0 1 1,5-6-1,4-6-80,-1 0 0,0 0 0,-1-1 0,-1-1 0,-1 0 0,0-1 0,-1 0 0,-1 0 0,7-25 0,-9 17-108,-1 0-1,-2 0 1,0 0-1,-2 0 1,-1-27-1,0 27 141,0 21 34,0 0-1,0 0 1,-1 0 0,1 0 0,-1 0-1,0 0 1,0 0 0,-1 1 0,1-1 0,-1 0-1,0 1 1,-4-7 0,3 8 73,0-1 1,-1 1 0,1 0-1,-1 0 1,1 0 0,-1 0-1,0 1 1,0-1 0,0 1-1,-1 0 1,1 1 0,-6-3-1,7 3 20,0 0-1,1 0 0,-1 0 1,0 1-1,0-1 0,0 1 1,0-1-1,0 1 0,0 0 1,0 0-1,0 1 1,0-1-1,0 0 0,1 1 1,-1 0-1,0 0 0,0 0 1,0 0-1,1 0 0,-1 0 1,0 1-1,1-1 0,-1 1 1,1 0-1,0 0 0,0 0 1,0 0-1,0 0 0,0 0 1,0 1-1,-3 3 1,-1 6-59,0 0 0,0 1 0,1 0 1,0 0-1,-3 19 0,5-20 67,-5 15-45,2 1-1,0 0 0,2 0 1,0 42-1,4 120 221,0-178-278,0 0-1,1 0 1,1 0-1,0-1 1,1 1-1,0 0 1,0-1-1,1 0 1,1 0-1,0 0 1,1 0-1,0-1 1,0 0-1,1 0 1,16 17-1,17 14-1063,-39-40 863,0-1 0,0 1-1,0 0 1,0-1 0,0 1 0,0 0 0,0-1-1,1 1 1,-1-1 0,0 0 0,0 1 0,0-1 0,1 0-1,-1 0 1,0 0 0,1 0 0,14 0-4641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6:52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227 1 8692,'0'0'7193,"-20"0"-6705,-2 0-305,-42 5-1,60-4-167,1 0 0,-1 0 0,0 0-1,1 1 1,-1-1 0,1 1 0,-1 0-1,1 0 1,0 0 0,0 1 0,0-1-1,0 1 1,0-1 0,1 1 0,-1 0-1,-2 4 1,0 2 11,0 0 1,1 0-1,-1 1 0,-2 10 1,1-3 31,0-4-32,1 0 0,0 1 0,1-1 1,1 1-1,0 0 0,-2 23 1,5-36-28,0-1 1,0 0-1,0 0 1,0 0 0,0 0-1,0 0 1,0 1 0,0-1-1,0 0 1,0 0-1,0 0 1,0 0 0,0 1-1,0-1 1,0 0 0,0 0-1,0 0 1,0 0-1,0 1 1,0-1 0,0 0-1,0 0 1,1 0 0,-1 0-1,0 0 1,0 1-1,0-1 1,0 0 0,0 0-1,0 0 1,0 0 0,1 0-1,-1 0 1,0 0-1,0 1 1,0-1 0,0 0-1,0 0 1,1 0 0,-1 0-1,0 0 1,0 0-1,0 0 1,0 0 0,0 0-1,1 0 1,-1 0 0,0 0-1,0 0 1,0 0-1,0 0 1,1 0 0,-1 0-1,0 0 1,0 0 0,1 0-1,4 0 1,-1 0-9,-1 0 0,1 0-1,0 0 1,-1 0 0,1 0 0,0-1-1,-1 1 1,1-1 0,0 0 0,-1 0 0,1-1-1,-1 1 1,0-1 0,1 0 0,-1 1 0,0-1-1,0-1 1,0 1 0,0 0 0,-1-1-1,1 0 1,-1 1 0,4-5 0,84-89-611,-47 52 191,-40 40 385,0 1-1,0 0 0,1 0 0,-1 0 1,1 0-1,0 1 0,0 0 0,0-1 1,0 1-1,0 1 0,0-1 1,9-2-1,-13 4 43,0 0 1,0 0 0,0 0-1,0 0 1,0 0 0,1 0-1,-1 0 1,0 0 0,0 1-1,0-1 1,0 0-1,0 0 1,0 0 0,1 0-1,-1 0 1,0 0 0,0 0-1,0 0 1,0 0 0,0 0-1,0 0 1,0 0 0,0 0-1,0 1 1,1-1-1,-1 0 1,0 0 0,0 0-1,0 0 1,0 0 0,0 0-1,0 1 1,0-1 0,0 0-1,0 0 1,0 0 0,0 0-1,0 0 1,0 0-1,0 1 1,0-1 0,0 0-1,0 0 1,0 0 0,0 0-1,0 0 1,0 0 0,0 0-1,0 1 1,0-1-1,0 0 1,-1 0 0,1 0-1,0 0 1,-1 46 32,0-8 201,7 72-1,-4-101-214,-1 1-1,1-1 0,0 0 0,1 0 0,0 0 0,1 0 0,0 0 1,0-1-1,1 0 0,0 1 0,0-2 0,12 14 0,-15-19-63,0 0-1,0 0 1,0 0-1,0-1 1,0 1-1,1-1 0,-1 1 1,1-1-1,-1 0 1,6 2-1,8-1-3284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6:52.7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301 31 5667,'0'0'7496,"-5"-5"-6858,3 4-611,0-2 29,0 1-1,0 0 1,0 0 0,-1 0-1,1 0 1,0 1-1,-1-1 1,0 1 0,1 0-1,-1-1 1,0 1-1,0 0 1,1 1 0,-1-1-1,0 0 1,0 1-1,0-1 1,0 1 0,-4 0-1,2 0 18,-1 0 0,1 0-1,0 1 1,0-1 0,0 1 0,0 0 0,0 1-1,1-1 1,-1 1 0,0 0 0,0 0-1,1 1 1,-5 2 0,6-2-53,0-1 0,1 1 0,-1 0 0,1 0 0,0 0 0,0 0 0,0 1 0,0-1 0,0 0 0,1 1 0,0-1 0,0 1 0,0 0 0,0-1 0,0 1 0,1 0 0,-1 0 0,1-1 0,0 7 0,0 7-12,0 1-7,-1 0 1,2 1-1,1-1 1,0 0-1,10 35 0,31 52 16,-42-103-12,-1 0 1,1 0 0,0 0-1,-1 1 1,1-1 0,-1 0-1,0 0 1,0 1 0,0-1-1,0 0 1,0 1 0,0-1-1,0 0 1,-1 1 0,0-1-1,0 3 1,0-4-2,0 1 1,0-1-1,0 1 0,0-1 1,-1 0-1,1 1 0,0-1 1,-1 0-1,1 0 0,0 0 1,-1 0-1,1 0 0,-1-1 0,0 1 1,1 0-1,-4 0 0,-6 1 13,1 0-1,-1-1 1,0-1-1,1 0 0,-19-2 1,4 1 11,9 1-283,-15 0 851,30 0-706,1 0 0,-1 0 0,0 0 1,1 0-1,-1-1 0,0 1 0,1 0 0,-1-1 0,1 1 0,-1 0 1,0-1-1,1 1 0,-1 0 0,1-1 0,-1 1 0,1-1 1,-1 1-1,1-1 0,-1 0 0,1 1 0,0-1 0,-1 1 0,1-1 1,0 0-1,0 1 0,-1-1 0,1 0 0,0 1 0,0-1 0,0 0 1,0 1-1,0-1 0,0-1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6:53.2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94 7491,'0'0'4162,"-5"-15"-2622,-18-46-158,22 60-1313,0-1 1,-1 1-1,1-1 1,0 1-1,-1 0 1,0 0-1,1 0 1,-1 0-1,0 0 1,1 0-1,-1 0 1,0 0-1,0 1 1,0-1 0,0 0-1,1 1 1,-1 0-1,0 0 1,0-1-1,0 1 1,0 0-1,0 0 1,0 1-1,0-1 1,0 0-1,0 1 1,0-1-1,0 1 1,1 0-1,-1-1 1,0 1-1,0 0 1,-1 1-1,1 1-61,0 0-1,0 0 1,0 0-1,1 0 1,-1 0-1,1 1 1,0-1-1,0 1 1,0-1-1,0 0 1,1 1 0,0-1-1,-1 5 1,2 57 2,0-34 10,-1-21-19,0 1 0,1-1-1,1 1 1,0-1-1,0 1 1,1-1-1,0 0 1,1 0-1,9 17 1,-10-21 3,0-1 1,-1 1 0,0 0-1,0-1 1,-1 1 0,1 0-1,-1 0 1,0 0 0,-1 0 0,1 0-1,-1 0 1,-1 0 0,1 0-1,-1 0 1,-2 11 0,2-16-7,0 1 1,0-1 0,0 0-1,-1 0 1,1 0 0,0 0-1,0 0 1,-1 0 0,1 0-1,-1 0 1,1-1 0,0 1-1,-1 0 1,0-1 0,1 1-1,-1-1 1,1 0 0,-1 0-1,1 1 1,-3-1 0,-37 0-514,29-1 116,7 1-927,5-28-8319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6:53.6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0 405 1425,'0'0'3121,"106"-60"-2096,-90 60-401,-3 0 560,-13 31 497,0 14-224,0 1-193,0-2-63,-13 16-385,-3-29-416,16 13-191,0-28-145,0-1-64,0-46-12486</inkml:trace>
  <inkml:trace contextRef="#ctx0" brushRef="#br0" timeOffset="1">196 105 4482,'15'-105'4914,"0"105"-6963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6:54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0 512 5683,'0'0'7270,"18"2"-5958,-8 0-1093,-1 0-77,1 0-1,-1-1 1,0-1-1,12 0 1,-17 0-94,-1 0 1,1-1-1,0 1 0,-1-1 0,1 0 1,-1 0-1,1-1 0,-1 1 0,1-1 1,-1 1-1,0-1 0,0 0 0,0-1 1,0 1-1,0 0 0,-1-1 0,4-3 1,8-13 114,-1-2 0,13-24 0,-1 0-95,0 0-26,-1-2 0,-3-1-1,-1-1 1,22-93-1,-39 118-14,-3 19 8,-2 5-29,1 0 0,0 0 1,-1 0-1,1 1 0,0-1 1,0 0-1,-1 1 0,1-1 1,0 1-1,0-1 0,-1 1 1,1 0-1,0 0 0,0-1 1,0 1-1,0 0 0,0 0 1,0 0-1,0 0 0,0 0 1,0 2-1,-13 27-1,12-26 5,-5 21 0,1 0-1,-5 37 0,0 2-2,-1-11-5,2-13-3,-8 80 0,-18 461 14,21-467-298,5-50-782,8-50 426,2-8 411,0 0-1,-1 0 1,0 0-1,-1 0 1,1-1-1,-1 1 1,-3 8-1,4-13 197,-1 0 1,1 0-1,0 1 0,0-1 0,0 0 0,-1 0 0,1 0 1,0-1-1,-1 1 0,1 0 0,-1 0 0,1-1 1,-1 1-1,1-1 0,-1 1 0,1-1 0,-1 0 0,0 0 1,1 1-1,-1-1 0,0 0 0,1 0 0,-1-1 0,1 1 1,-1 0-1,0 0 0,1-1 0,-1 1 0,1-1 1,-1 0-1,-2-1 0,0 0 70,0 0-1,1 0 1,-1-1 0,1 0-1,0 1 1,-1-1 0,1 0-1,0-1 1,1 1 0,-1 0-1,0-1 1,1 0 0,0 1-1,0-1 1,0 0 0,0 0-1,1 0 1,0-1 0,0 1-1,-1-5 1,0 1 7,0-1 1,1 1-1,0 0 1,1-1-1,-1 1 1,2-1-1,-1 0 1,1 1-1,1 0 1,2-11-1,4 2-34,1 0-1,1 1 1,0 0-1,1 1 1,0 0-1,2 0 1,0 2-1,0 0 1,1 0-1,21-14 1,128-97-20,-140 108 20,-1 0 1,2 2-1,0 0 0,1 2 1,50-18-1,-74 30-8,0-1 0,0 1 0,-1-1 1,1 1-1,0 0 0,0-1 0,0 1 0,0 0 0,0 0 1,0 0-1,0 0 0,0-1 0,0 2 0,0-1 1,0 0-1,0 0 0,0 0 0,0 0 0,0 1 0,0-1 1,0 0-1,-1 1 0,1-1 0,0 0 0,0 1 0,0-1 1,0 1-1,-1 0 0,1-1 0,0 1 0,-1 0 1,1-1-1,0 1 0,-1 0 0,1 0 0,-1 0 0,1-1 1,0 3-1,0 2 46,0 0 1,-1 0-1,0 0 1,1 0 0,-2 0-1,0 8 1,0 8 328,1 229 731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6:54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8676,'0'0'5170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1:56.7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7523,'0'0'1201,"89"29"-721,-58 2 16,-1 0-159,-15-18-177,-15 34 80,0-18-64,0 17-64,-30-17 48,-1 17-160,1-31-352,15-1 64,0 1-529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6:54.9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1 134 13478,'0'0'1577,"17"0"-1476,-5 1-81,-3 0-8,0-1 0,1 0 0,13-2 0,-19 2-7,-1-1 0,0 0 0,1 0 0,-1 0 0,0 0 0,0-1 0,1 1 1,-1-1-1,0 0 0,-1 1 0,1-2 0,0 1 0,0 0 0,-1 0 1,4-5-1,-2 2-77,0-1 0,0 0 0,-1 0 0,0 0 1,0 0-1,-1-1 0,1 1 0,-1-1 0,-1 1 1,1-1-1,0-10 0,-2 16 65,0 0 0,0 0 0,0 1 0,-1-1 0,1 0-1,0 0 1,0 0 0,-1 0 0,1 1 0,0-1 0,-1 0 0,1 0 0,-1 1 0,1-1 0,-1 0 0,1 1-1,-1-1 1,0 1 0,1-1 0,-1 1 0,0-1 0,1 1 0,-1-1 0,0 1 0,0-1 0,1 1 0,-1 0-1,0 0 1,0-1 0,0 1 0,0 0 0,1 0 0,-3 0 0,-23 1 53,22 1-34,0-1-1,0 1 0,0 0 1,1 0-1,-1 1 0,0-1 1,1 1-1,0 0 1,-1 0-1,1 0 0,0 0 1,1 0-1,-6 8 0,0 1 94,0 2-1,-9 23 0,9-15-1,1 1 0,1 0 0,2 0-1,0 1 1,1-1 0,1 1-1,3 39 1,-2-58-99,1 0 0,0 0 0,0 0 0,1-1 0,-1 1 0,1 0 0,0 0 1,1-1-1,-1 1 0,1 0 0,0-1 0,0 0 0,0 1 0,0-1 0,1 0 0,0 0 0,0 0 0,0-1 0,0 1 0,0-1 0,1 1 0,0-1 0,0 0 0,0 0 0,0-1 0,6 4 1,-5-4-149,1-1 1,0 1 0,0-1-1,0 0 1,0-1 0,0 1-1,0-1 1,0 0 0,0-1-1,0 0 1,0 1 0,0-2-1,0 1 1,0-1 0,-1 0-1,1 0 1,-1-1 0,1 1-1,-1-1 1,0 0 0,0-1-1,0 1 1,0-1 0,-1 0-1,1 0 1,-1-1 0,0 1-1,5-9 1,-1 1-373,5-6 260,-1-1 0,-1 0 0,-1-1 0,11-28 0,7-11 601,-26 51 2186,-2 403-530,0-395-2000,1 0-1,-1 1 1,0-1-1,0 0 1,0 0-1,1 0 1,-1 1-1,0-1 1,1 0-1,-1 0 1,0 0-1,0 0 0,1 0 1,-1 1-1,0-1 1,1 0-1,-1 0 1,0 0-1,1 0 1,-1 0-1,0 0 1,1 0-1,-1 0 1,0 0-1,1 0 1,-1 0-1,0-1 1,0 1-1,1 0 1,-1 0-1,0 0 0,1 0 1,-1 0-1,0 0 1,0-1-1,1 1 1,-1 0-1,1-1 1,0 1 2,4-18-1,3-3 9,1 0 0,2 0-1,0 1 1,0 0 0,2 1-1,29-33 1,-33 42 87,0 0 1,1 1-1,0 0 1,1 1-1,0 0 0,0 1 1,1 0-1,0 1 1,0 0-1,0 1 0,1 0 1,0 1-1,0 1 1,0 0-1,0 0 0,23 0 1,49 3 707,-17 0-6622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06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48 9877,'0'0'3607,"-8"-3"-3271,-22-7-296,23 7-128,26-4 30,-8 2 108,-2 3 43,1 0 0,-1 1 0,1 1 1,0-1-1,18 3 0,-17 0-16,1-2-1,-1 0 0,0 0 1,20-4-1,31-4 304,0 3-1,119 4 1,-82 3 248,294-2 927,-187 15-1294,-102-7-58,-14-1-56,154 6 306,-204-10-320,57-3 0,-59-2 22,55 6 1,-63 0-98,45 3 62,-55-6-70,-1 1-1,21 3 0,-22-2-7,0 0-1,19-1 1,12-2 116,-1 2 0,51 9 0,4-6 69,-35 7-70,-41-6-98,1-2 0,46 2 0,-45-4-7,-1 1 1,1 1-1,34 10 0,32 5 88,-29-9-28,-10 0-22,88 3-1,-110-11-37,67 11 0,-71-7 28,60 2 0,-64-9-24,0 2 0,0 0 0,0 2 0,37 9 0,50 6 83,-30-6-96,210 22 146,-43-8-141,-106-12-72,11 1 35,115 16 13,202 57 194,-312-56-124,79 2 0,-163-25-127,29-4-1,-95-3 38,14 2 14,45 3 0,69 7-18,-121-14 0,0 1 0,1 0 0,-1 2 0,18 4 0,-28-5 0,-1-1 0,1-1 1,-1 1-1,1-1 1,-1 0-1,13-2 1,-13 1-1,0 0 0,0 1 0,1 0-1,-1 0 1,0 0 0,0 1 0,0 0 0,11 3 0,-6-1 3,0 0-1,0-1 0,0 0 0,0-1 1,0 0-1,12-1 0,188 0 38,-158 7 9,-39-4-53,0 0 0,25 0 1,4-3 0,-15 0 8,-26 0 9,44 0-761,-35 0 219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08.7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0 5090,'0'0'6046,"0"14"-5635,0-1-375,0-1 1,-1 0-1,0 1 1,-1-1 0,0 0-1,-7 20 1,2-10-13,2 1 0,-6 46 1,6-31-18,-12 97 38,1 161 0,16 67 4,0-334-63,2 0 0,0-1 0,2 1 0,1-1 0,1 0 0,2-1 0,0 1 1,2-1-1,1-1 0,1 0 0,2 0 0,0-2 0,1 1 0,26 29 0,-11-21 0,2 0 0,1-2 0,1-2 0,1-1 0,2-2 0,1-1 0,53 26 0,-75-45 15,-1 0-1,1 0 1,22 4-1,25 9 4,-57-17-29,0 1 0,0-1 0,0 0 0,0 0 0,1-1 0,-1 0 0,14 1 0,-15-2-336,0 1 0,0-1 0,0 1 1,0 1-1,8 2 0,21 3-6025,-32-22 3462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09.1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 8724,'0'0'37,"18"7"-7,56 28 108,-68-32-100,0 1-1,0 0 1,-1 0-1,0 0 0,1 1 1,-2 0-1,1 0 1,0 0-1,-1 1 0,0-1 1,-1 1-1,1 0 1,-1 0-1,0 0 0,0 1 1,3 11-1,-2 0 269,-1 0 1,-1 0-1,-1 0 0,-1 25 0,0-32-74,0-7-156,0 0 0,-1 0 0,0 0-1,1 0 1,-2 0 0,1 0 0,0-1 0,-1 1 0,1 0 0,-1-1 0,0 0 0,-1 1 0,-3 4-1,-39 36 444,24-25-283,17-14-184,-1-1 0,1 1-1,-1-1 1,0 0 0,0 0 0,0-1 0,0 1 0,-1-1 0,0 0 0,1-1 0,-1 1 0,-10 1 0,14-3-42,0-1 0,0 0 1,1 0-1,-1 1 0,0-1 1,0 1-1,0 0 0,1-1 0,-1 1 1,0 0-1,-2 2 0,-15 4 21,17-7-169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17.8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 10997,'0'0'4207,"2"5"-4001,2 3-182,-2 1 1,1-1-1,-1 1 1,0-1-1,-1 1 1,0-1-1,0 10 1,-2 72 204,-1-39-155,2 7-112,1-63 45,-1-1 1,1 1-1,1 0 0,-1 0 0,1 0 0,0 0 1,0 0-1,3-5 0,5-12 38,13-35 17,32-74 12,-27 96-85,-28 33 14,0 1-1,0 1-1,0-1 0,0 1 1,0-1-1,0 1 0,0-1 1,1 1-1,-1-1 0,0 0 1,0 1-1,0-1 0,1 1 0,-1-1 1,0 1-1,0-1 0,1 1 1,-1 0-1,0-1 0,1 1 1,-1-1-1,0 1 0,1-1 1,-1 1-1,1 0 0,-1 0 1,1-1-1,-1 1 0,1 0 1,-1-1-1,1 1 0,-1 0 1,1 0-1,-1 0 0,1 0 1,0 0-1,-1 0 0,1 0 1,-1 0-1,1 0 0,-1 0 0,1 0 1,-1 0-1,1 0 0,0 0 1,0 1-1,1-1-6,-1 0 0,1 0 0,-1 0 0,1 0 0,0 1 0,-1-1 1,1 1-1,-1-1 0,1 1 0,-1-1 0,0 1 0,1 0 0,-1 0 0,0 0 0,1 0 0,-1 0 0,0 0 0,0 0 0,0 0 0,0 0 0,0 1 0,0-1 1,0 0-1,1 3 0,1 3 28,0 0 0,-1 0 0,0 1 0,2 8 0,7 21 54,2-9-69,3 6-7,-15-33-1,0 1-1,0-1 1,0 0 0,0 0-1,1 0 1,-1 0 0,0 0 0,1 0-1,-1 0 1,1 0 0,-1-1 0,1 1-1,-1 0 1,1-1 0,-1 1-1,1-1 1,-1 0 0,1 0 0,0 1-1,2-1 1,15 0-143,-15 1 113,0-1-1,0 1 0,0-1 0,0 0 0,-1 0 0,1 0 0,0-1 0,0 1 0,0-1 0,0 0 0,-1 0 1,1-1-1,-1 1 0,1-1 0,-1 0 0,1 1 0,4-5 0,7-7-6,-1 11-129,-5 2-118,0 1-1,0 0 0,0 1 0,0 0 1,0 0-1,0 1 0,-1 0 0,1 0 1,-1 1-1,10 6 0,-8-6 188,0 0-1,1 0 1,0-1 0,0 0-1,14 1 1,4 2 57,-13-4-7,-1 0 1,1-1-1,0 0 1,0-2-1,0 1 1,20-5-1,-35 4 52,0 1-1,0-1 1,0 1-1,1-1 1,-1 0-1,0 0 0,-1 1 1,1-1-1,0 0 1,0 0-1,0 0 0,0 0 1,-1 0-1,1 0 1,-1 0-1,1 0 1,0 0-1,-1-1 0,0 1 1,1 0-1,-1 0 1,0 0-1,1-2 0,-1-32 1058,0 23-562,-1 12-489,1 0 0,0 0 0,-1-1 0,1 1 0,-1 0 1,1 0-1,-1-1 0,1 1 0,-1 0 0,1 0 0,-1 0 0,1 0 0,-1 0 1,1 0-1,-1 0 0,0 0 0,1 0 0,-1 0 0,1 0 0,-1 0 0,1 0 0,-1 0 1,1 1-1,-1-1 0,1 0 0,-1 0 0,1 1 0,0-1 0,-1 0 0,2 6-30,0-1 0,0 1 0,1-1 0,0 0 0,0 0 0,0 0 0,1 0 0,0 0 0,-1-1 0,2 1 0,-1-1 0,1 0 0,-1 0 0,1 0 0,0 0-1,0-1 1,7 5 0,7 6 10,2-1 0,36 19 0,-33-29-157,-16-3 126,-7 0 42,1 0-1,-1 0 1,1 0 0,-1 0-1,1 0 1,-1 1-1,1-1 1,-1 0-1,1 0 1,-1 0 0,1 0-1,0 0 1,-1-1-1,1 1 1,-1 0 0,1 0-1,-1 0 1,0 0-1,1 0 1,-1-1 0,1 1-1,-1 0 1,1 0-1,-1-1 1,1 1 0,-1 0-1,0-1 1,1 1-1,-1-1 1,0 1 0,1 0-1,-1-1 1,0 1-1,0-1 1,1 1 0,-1-1-1,0 1 1,0-1-1,0 1 1,1-1 0,-1 1-1,0-1 1,0 1-1,0-1 1,0 1-1,0-1 1,0 1 0,0-1-1,0 1 1,0-1-1,-1 1 1,1-1 0,0 1-1,0-1 1,-1-1 38,1-18 306,-3-61 557,2 73-785,-1 1 0,1-1 0,-2 1 0,1-1 0,-1 1 0,0-1 0,0 1 0,-6-8 0,6 11-46,0 1 0,1 0 0,-1 0 1,-1 0-1,1 0 0,0 0 0,-1 1 0,1-1 1,-1 1-1,0 0 0,0 0 0,0 0 1,-8-2-1,2 2-43,1 0 0,-1 0 1,0 1-1,-17 0 0,27 1-84,-1 0-1,0 0 0,0 0 1,0 0-1,1 0 0,-1 1 0,0-1 1,1 0-1,-1 0 0,0 1 0,0-1 1,1 1-1,-1-1 0,1 0 0,-1 1 1,0-1-1,1 1 0,-1 0 1,1-1-1,-1 1 0,1-1 0,-1 1 1,1 0-1,0-1 0,-1 1 0,1 0 1,0 0-1,0-1 0,-1 1 1,1 0-1,0-1 0,0 1 0,0 0 1,0 0-1,0 0 0,0-1 0,0 1 1,0 0-1,0 0 0,0-1 0,1 1 1,-1 1-1,1 1-499,-1 0-1,1-1 1,0 1 0,0 0-1,0 0 1,0 0 0,0-1 0,1 1-1,-1-1 1,1 1 0,2 2-1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18.2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45 573 6307,'0'0'3855,"12"-15"-1729,36-48-485,-47 63-1605,-1-1 0,1 1 1,-1-1-1,1 1 0,-1-1 0,1 1 0,-1-1 0,0 1 1,1-1-1,-1 0 0,0 1 0,0-1 0,1 1 0,-1-1 1,0 0-1,0 1 0,0-1 0,0 0 0,0 0 0,0 1 1,0-1-1,0 0 0,0 1 0,0-1 0,0 0 0,0 1 1,-1-1-1,1 0 0,0 1 0,0-1 0,-1 1 0,1-1 1,0 0-1,-1 1 0,1-1 0,-1 1 0,1-1 0,0 1 1,-1-1-1,1 1 0,-1-1 0,0 1 0,1 0 1,-1-1-1,1 1 0,-1 0 0,0-1 0,1 1 0,-2 0 1,-31-1 688,27 1-703,2 0-5,0 0-1,-1 0 1,1 0 0,0 1 0,0-1-1,0 1 1,0 0 0,-7 2 0,9-1-15,1-1 0,0 0 0,0 0 0,-1 0 0,1 1 1,0-1-1,0 1 0,0-1 0,1 1 0,-1-1 0,0 1 1,1-1-1,-1 1 0,1 0 0,-1-1 0,1 1 0,0 0 1,-1-1-1,1 1 0,0 0 0,0 0 0,0-1 0,1 3 1,-1 1-5,-1 0 0,2 0 1,-1 1-1,1-1 0,-1 0 0,1 0 1,1 0-1,-1 0 0,1-1 1,0 1-1,3 6 0,-3-9-46,-1 0 1,1 0-1,1 0 0,-1 0 0,0 0 0,1 0 0,-1-1 1,0 1-1,1-1 0,0 0 0,-1 0 0,1 0 1,0 0-1,0 0 0,-1 0 0,1-1 0,0 0 0,0 1 1,0-1-1,0 0 0,4-1 0,-7 1 22,10 1-369,0-1-1,-1-1 1,1 1 0,-1-2 0,11-2-1,-16 3 326,0-1 0,-1 0 0,1 0 0,-1 0 0,0 0 0,0 0-1,1-1 1,-1 0 0,-1 1 0,1-1 0,0 0 0,-1 0 0,1-1 0,2-5 0,15-27-1381,17-43 0,-16 31 100,2-4-601,27-97 0,-20 12 2841,-31 86 6728,-10 54-6582,7-1-920,1 1 0,-1 1 0,0-1 0,1 1 0,0-1 0,0 1 0,0 0 0,0 0 0,1 0 0,-1 0 0,1 1 0,-1 4 0,-2 0-25,-20 47 6,-32 110-1,48-134-73,-5 13 29,3 1-1,-8 64 1,17-96-52,1 0 0,0 1 0,1-1 0,0 1 0,1-1-1,1 0 1,0 1 0,1-1 0,0 0 0,2 0 0,9 24 0,-13-37-104,0 1-1,0 0 1,0-1-1,0 1 1,0-1-1,0 0 1,0 1-1,1-1 1,-1 0-1,0 0 1,1 1-1,2 0 1,11 0-5383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18.6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1 138 9604,'0'0'675,"20"3"-517,6 1-91,-5 0 38,0-2-1,41 1 1,-60-3-84,1 0 0,0-1 0,0 1 0,0 0 0,0-1 0,0 0 0,0 0 0,-1 1 0,1-2 0,0 1 0,-1 0 0,1-1 0,0 1 0,-1-1 0,0 1 0,1-1 0,-1 0 0,0 0 0,0 0 0,0-1 0,2-2 0,1-3 63,-1-1-1,0 1 0,0-1 1,0 0-1,1-9 0,-1 5 4,-3 12-60,-1 0 1,1 0-1,-1 0 1,1-1-1,-1 1 0,1 0 1,-1-1-1,0 1 1,0 0-1,0-1 1,0 1-1,0 0 0,0-1 1,0 1-1,0 0 1,0-1-1,-1 1 1,1 0-1,0 0 0,-1-1 1,1 1-1,-1 0 1,0 0-1,1 0 1,-1-1-1,0 1 1,0 0-1,0 0 0,1 0 1,-1 0-1,0 1 1,0-1-1,-1 0 1,1 0-1,0 0 0,0 1 1,0-1-1,0 1 1,-1-1-1,1 1 1,-2-1-1,-6-1 318,1 1 0,-1 0 1,1 1-1,-1 0 0,-11 1 0,2 0-84,15 0-249,1-1 0,0 0 1,-1 1-1,1-1 0,0 1 0,-1 0 1,1 0-1,0 0 0,0 0 0,0 0 1,0 0-1,0 1 0,0-1 0,0 1 1,0 0-1,0-1 0,1 1 0,-1 0 0,0 0 1,1 0-1,0 0 0,0 0 0,-1 0 1,1 0-1,0 0 0,1 1 0,-1-1 1,-1 4-1,0 4-13,-1 1 0,1-1 0,1 1 0,0 21 0,0-27-188,1 16 336,0-1 0,2 1 1,0-1-1,7 30 0,-7-45-287,-1 0 0,1-1 0,0 1 1,0-1-1,1 1 0,-1-1 0,1 0 0,0 0 0,0 0 0,4 4 0,-4-5-329,0-1 1,0 0-1,0 0 1,0 0-1,1-1 0,-1 1 1,0-1-1,1 1 1,-1-1-1,1 0 0,-1-1 1,1 1-1,0 0 1,-1-1-1,6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19.3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0 632 14070,'0'0'1382,"15"-15"-1291,87-101 130,-84 93-170,-1-1 0,-2 0 0,0 0-1,14-35 1,30-89 74,-54 136-116,0-1 1,0 1-1,-1-1 0,-1 0 0,0 0 0,-1 0 0,0 0 0,-1 0 0,-1-25 0,0 36-2,0 0-1,0 0 1,0 0 0,0 0-1,0 1 1,0-1-1,-1 0 1,1 0 0,-1 0-1,1 0 1,-1 1 0,0-1-1,0 0 1,1 1-1,-1-1 1,0 0 0,-1 1-1,1-1 1,0 1 0,0 0-1,-2-2 1,0 2-2,1 0 1,0 0-1,-1 0 0,1 0 1,-1 1-1,1-1 1,-1 1-1,1 0 0,-1 0 1,1 0-1,-1 0 1,1 0-1,-1 0 0,1 1 1,-1-1-1,-2 2 1,1-1-5,1 0 1,-1 1 0,1 0 0,-1-1 0,1 1-1,0 0 1,0 1 0,0-1 0,0 0 0,0 1-1,1 0 1,-1 0 0,1 0 0,-1 0 0,1 0-1,-2 5 1,-4 7-9,0 0 0,-6 23 0,6-18 0,-10 25 19,2 0-1,2 0 1,1 2-1,3-1 0,2 1 1,-4 96-1,11-102 66,0-21-8,4 41-1,-2-54-52,1 1-1,0-1 0,0 1 0,1-1 0,-1 1 0,2-1 0,-1 0 0,7 10 0,-4-8-8,0-1 0,0 1 0,1-1 0,0-1 0,1 1 0,-1-1 0,14 9 1,-17-13-20,2-1 1,-1 1 0,0-1 0,0 0 0,1 0 0,-1-1 0,1 1 0,-1-1 0,1 0 0,0-1 0,-1 0 0,1 0 0,0 0 0,0 0 0,-1-1 0,8-2 0,-8 3-387,19-7 314,-23 7-124,0-1-1,-1 1 1,1 0 0,0-1-1,0 1 1,0-1 0,-1 1-1,1-1 1,0 0 0,-1 1-1,1-1 1,0 0 0,-1 0-1,1 1 1,-1-1 0,1 0-1,-1 0 1,0 0 0,1 1-1,-1-1 1,0 0 0,1 0-1,-1 0 1,0 0 0,0-1-1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20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2300 7075,'0'0'331,"25"-7"464,-4 1-550,-5 3-70,-1-2 0,1 0 0,0 0 0,-1-2 0,0 0 0,-1 0 0,1-2 1,-2 0-1,16-12 0,-1-6 413,28-35 0,-17 17-150,21-24-36,-3-3-1,-3-2 1,-3-2 0,55-114 0,195-499 313,-254 563-593,113-214 1,-148 320-114,120-198-26,-99 170 24,1 2 0,57-58 0,-89 102 52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20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0 301 10069,'0'0'80,"46"-121"-80,28 46-16,-14 31 16,16 13 16,-32 2-16,17 29-16,-31 0 16,1 29 192,-1 2 240,-17 28 64,2 16-144,-15-15-96,0 15-128,0-13-31,0-2-65,0-45-32,0-1-3458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1:57.1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 8084,'0'0'2033,"18"-3"-1857,-12 2-144,4-1-9,0 1-1,-1-1 1,1 2-1,16 0 1,-23 0-13,-1 0 1,1 1-1,0-1 0,0 1 0,-1 0 0,1-1 1,0 1-1,-1 0 0,1 0 0,-1 1 0,1-1 1,-1 1-1,0-1 0,1 1 0,-1 0 0,0-1 1,0 1-1,0 0 0,-1 1 0,1-1 1,0 0-1,-1 0 0,1 1 0,-1-1 0,2 5 1,-2 0 26,1 1 1,-1-1 0,-1 1-1,1-1 1,-1 1 0,-2 8 0,1 12 15,1-23-45,0-1-1,-1 1 1,0-1 0,0 1-1,0-1 1,-1 1-1,1-1 1,-1 0 0,0 1-1,0-1 1,0 0-1,-1 0 1,0-1 0,0 1-1,0-1 1,-6 7-1,-13 16 59,16-18-47,1 1 0,0-1 0,0 1 0,1 0 0,0 0 0,0 0 0,1 1 0,0-1 1,1 1-1,0 0 0,1 0 0,-1 13 0,7-18-112,6-2 104,1 1 1,0-2 0,0 0 0,0 0 0,0-1-1,1-1 1,22-1 0,-12 1 408,130 0 2494,-125-3-2805,-13-7-261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41.2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0 9092,'0'18'712,"0"248"2450,0-261-3114,0 1 1,0-1-1,0 0 0,0 0 0,1 0 1,0 1-1,0-1 0,1 0 1,-1 0-1,1-1 0,0 1 1,1 0-1,-1-1 0,1 1 1,0-1-1,0 0 0,0 1 0,0-2 1,1 1-1,0 0 0,0-1 1,0 1-1,0-1 0,0 0 1,1-1-1,-1 1 0,9 3 1,-10-4-44,0 0 0,1 0 1,-1-1-1,1 1 0,-1-1 1,1 0-1,-1 0 0,1 0 1,0 0-1,-1-1 0,1 1 1,0-1-1,0 0 0,0 0 1,-1 0-1,1-1 0,0 1 1,-1-1-1,1 0 0,0 0 1,-1 0-1,1-1 0,-1 1 1,1-1-1,-1 0 0,0 0 1,6-4-1,-5 1 35,1-1 0,-1 0 0,0 0 0,-1 0 0,0 0 0,0 0 1,0-1-1,0 1 0,-1-1 0,0 0 0,-1 0 0,2-7 0,0-12 213,-1-48 0,-2 62-205,0 7 44,0 0-1,-1 1 0,1-1 1,-1 0-1,0 0 1,0 0-1,-1 0 0,0 1 1,1-1-1,-1 1 1,-1-1-1,1 1 1,-1 0-1,0-1 0,0 2 1,0-1-1,0 0 1,-1 0-1,1 1 0,-1 0 1,0 0-1,0 0 1,0 0-1,-1 1 1,1-1-1,-8-2 0,2 2 10,0-1-1,-1 1 0,0 1 1,0 0-1,0 1 1,1 0-1,-1 0 0,0 1 1,0 1-1,-17 2 0,23-2-94,1 0-1,-1 1 0,1 0 0,0-1 0,-1 2 0,1-1 0,0 0 0,0 1 0,1 0 0,-1 0 0,1 0 1,-1 0-1,1 0 0,0 1 0,0 0 0,0-1 0,-4 9 0,5-7-71,-1 0 1,1-1-1,0 1 0,0 0 1,0 1-1,1-1 0,0 0 1,0 0-1,0 1 0,1-1 0,-1 0 1,1 1-1,1-1 0,1 11 1,-2-15-51,0 0-1,0 0 1,1 0 0,-1-1 0,0 1 0,1 0 0,-1 0-1,1 0 1,-1 0 0,1 0 0,-1-1 0,1 1 0,0 0-1,-1-1 1,1 1 0,0 0 0,0-1 0,-1 1 0,1-1-1,0 1 1,0-1 0,0 1 0,1-1 0,26 3-6194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41.6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122 301 13798,'0'0'1526,"-15"10"-709,9-6-777,-6 4 28,0 0 1,1 0-1,0 1 1,-16 19-1,24-25-55,0 0 0,1 0 0,-1 1 0,1-1 0,0 1 0,0 0 0,0 0 0,0-1 0,1 1 0,0 0 0,0 1 0,0-1 0,0 0 0,0 0 0,1 0 0,0 0 0,0 1 0,0-1 0,0 0 0,1 0 0,0 0 0,0 1 0,0-1 0,2 4 0,-2-5-13,1 1 0,1-1 0,-1 0 0,0 0 0,1 0 0,0 0 0,0 0 0,0 0 0,0-1 0,0 0 0,0 1 0,1-1 0,-1-1 0,1 1 1,-1 0-1,1-1 0,0 1 0,-1-1 0,1 0 0,0-1 0,0 1 0,4 0 0,3 0 0,1 0 0,-1-1-1,1 0 1,-1-1 0,0 0 0,19-5 0,-21 3 10,0 0 1,0-1-1,0 0 0,-1 0 1,0-1-1,0 0 1,0-1-1,-1 1 1,12-13-1,-6 5 27,-1 0 0,-1-1-1,-1 0 1,13-23 0,-15 22 4,0 0 0,-2-1 0,0 0 0,-1-1-1,0 1 1,-1-1 0,-1 0 0,1-20 0,-3 26-131,-1 1-1,0 0 1,-1-1 0,0 1-1,0 0 1,-1-1 0,-1 1-1,0 0 1,0 1 0,-1-1-1,0 0 1,0 1-1,-1 0 1,-11-16 0,-14-17-4518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33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15239,'0'0'688,"106"31"-1008,-62-2 352,16 17 0,1-17 0,-2 2 16,-14-2 32,-14-14-48,-1 0-32,1 16-128,-16-17-1729,-15 17-2929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34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31 467 8180,'0'0'7763,"-30"-90"-7571,75 30-48,16-15-64,-2 15-64,17-15 33,0 15-49,-17 14-2418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34.7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 15303,'0'0'814,"20"13"-884,-2-2 112,-3-3-10,-1 1 1,-1 1-1,0 0 1,0 1-1,-1 0 1,0 0-1,10 15 1,54 62-279,-66-78-389,-1 0 0,0 0-1,13 20 1,-18-25-278,-2 1 0,1 0-1,0 0 1,-1 0 0,0 0 0,-1 0-1,1 0 1,-1 1 0,0-1 0,0 12-1,-1-16 713,0 0-1,0 1 0,0-1 0,0 0 0,-1 0 1,1 1-1,0-1 0,-1 0 0,0 0 1,1 0-1,-1 0 0,0 0 0,0 0 1,-2 3-1,1-3 181,1-1 0,-1 0 1,0 0-1,1 0 0,-1 0 1,0-1-1,0 1 0,0 0 1,1-1-1,-1 1 0,0-1 1,0 1-1,0-1 0,0 0 0,0 0 1,0 0-1,-2 0 0,-3 0 91,0 0 0,1-1 0,-1 1-1,0-1 1,1-1 0,-1 1 0,1-1-1,-1 0 1,-9-5 0,9 3 1574,0 0 0,0-1 1,1 0-1,-10-10 0,13 12-1286,0 1 0,1-1 1,-1-1-1,1 1 0,-1 0 0,1-1 0,0 1 0,1-1 0,-1 1 1,1-1-1,-1 0 0,1 0 0,0 0 0,0 0 0,1 1 0,-1-8 0,1 5-229,1-1-1,0 1 1,0 0-1,0 0 1,1 0-1,0 0 0,0 0 1,0 0-1,6-9 1,3-2-189,0 1 1,2 0 0,0 1-1,0 0 1,25-20 0,66-55-814,-69 66-2519,-32 22 2421,0 1 1,1 0-1,-1 0 0,0 0 1,1 0-1,-1 0 0,1 0 1,5 1-1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35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12646,'0'0'1200,"105"59"-1312,-75-28 208,16 14-16,-3 1 0,3-17 0,-16 2-80,1-1-112</inkml:trace>
  <inkml:trace contextRef="#ctx0" brushRef="#br0" timeOffset="1">59 332 12118,'0'0'3249,"0"-90"-3249,46 30 64,30 0-64,-18 14 0,18 1-112,-45 30-3169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35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76 11061,'0'0'2913,"91"46"-2913,-46-17 80,-1 2 145,-14-2-129,16 2 16,-1-2-112,-16 2-240,-14-1-3122</inkml:trace>
  <inkml:trace contextRef="#ctx0" brushRef="#br0" timeOffset="1">122 332 13526,'0'0'2898,"29"-121"-2898,16 77 16,16-1 32,13-16-48,-29 16-2193,-14 30-10885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35.8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0 120 176,'0'0'16376,"122"61"-16296,-94-16 32,3-15-80,-1 15-32,1-30-785,-16 14-2080,0 2-1009</inkml:trace>
  <inkml:trace contextRef="#ctx0" brushRef="#br0" timeOffset="1">76 301 10549,'0'0'5554,"0"-120"-5378,31 89-96,28-13 1,-14-2-65,1 1-16,-31 30-3026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36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91 13894,'0'0'2177,"136"75"-2081,-77-30 32,-13 1-31,-1-17-97,1 2-337,-18-16-2608</inkml:trace>
  <inkml:trace contextRef="#ctx0" brushRef="#br0" timeOffset="1">46 272 13590,'0'0'2705,"31"-121"-2641,45 76-64,-2-14-16,-44 43 16,0-15-3425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36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60 12406,'0'0'320,"89"120"-160,-59-74-16,1-2-64,-16-13-80,0-2-2721,0-13-2290</inkml:trace>
  <inkml:trace contextRef="#ctx0" brushRef="#br0" timeOffset="1">31 270 10309,'0'0'4722,"-30"-90"-4034,60 46-624,0 13-16,29-29 32,-28 45-80,-1-14-7075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2:10.2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13 64,'0'0'7726,"0"-9"-7818,0 5 269,0 10 976,1 215-696,-17 698 87,-1 213 2132,19-776-2452,-2 10-1750,0-392-924,0-5-1541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42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0 257 304,'0'0'15127,"61"75"-14951,-2-30 48,1-14-112,1 13 32,-17-13-144,1-18-1584,-29 3-3042</inkml:trace>
  <inkml:trace contextRef="#ctx0" brushRef="#br0" timeOffset="1">165 496 7107,'0'0'6723,"-45"-88"-5410,75 26-1105,16-13-176,28-14-32,2-1 0,-1 14-144,-46 61-5427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42.8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13734,'0'0'128,"60"104"0,1-42 64,-17-3-47,17 1-1,-16 0-64,1-14-80,-18 14-80,-13-16-2353,-15-28-2402</inkml:trace>
  <inkml:trace contextRef="#ctx0" brushRef="#br0" timeOffset="1">16 677 11077,'0'0'6403,"45"-121"-6339,47 32 16,12-17-80,-74 76-3890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43.2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1 16215,'0'0'369,"-30"90"-561,60-14 240,-14-17-48,14 3-1649,-15-48-2673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43.6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0 361 11093,'0'0'4130,"76"-135"-4130,-2 75 32,32-31-32,-60 60-1040,-2-13-12791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38.8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39.2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196 122 12054,'0'0'2275,"-17"5"-1061,1-1-1110,0 2 0,0 0 1,1 0-1,0 2 0,-15 9 0,25-14-90,0 0 0,0 1 1,0-1-1,1 1 0,-1 0 0,1 1 0,0-1 0,0 1 1,1 0-1,-1 0 0,1 0 0,0 0 0,0 0 0,1 1 0,0-1 1,0 1-1,0 0 0,0 0 0,1 0 0,0 0 0,0 6 1,1-9-16,0 0 0,0 0 1,0 0-1,1-1 1,-1 1-1,1 0 1,0 0-1,0-1 1,0 1-1,0-1 0,0 1 1,0-1-1,1 1 1,0-1-1,-1 0 1,1 1-1,0-1 0,0 0 1,0 0-1,3 2 1,0-1 1,0 0 0,-1-1-1,1 1 1,1-1 0,-1 0 0,0-1 0,0 1 0,1-1 0,-1 0 0,6 0 0,2 0 6,0 0 0,0-2 0,0 1 0,-1-2 0,1 0 0,0 0 0,-1-1 0,20-7 0,-23 5 8,0 0 0,0 0-1,0-1 1,0 0 0,-1-1 0,0 0 0,0 0-1,-1-1 1,0 1 0,0-2 0,-1 1 0,0-1-1,-1 0 1,0 0 0,0 0 0,-1-1 0,0 0 0,0 0-1,-1 0 1,-1 0 0,0-1 0,0 1 0,-1 0-1,0-1 1,-1 0 0,0 1 0,0-1 0,-4-15-1,3 21-2,-1 1-1,1 0 0,-1-1 0,0 1 1,0 0-1,-1 0 0,1 1 1,-1-1-1,0 0 0,1 1 0,-2 0 1,1 0-1,0-1 0,-1 2 0,1-1 1,-1 0-1,0 1 0,0 0 0,0 0 1,-6-2-1,8 3-62,0 0 0,-1 0 1,1 0-1,-1 0 0,1 0 0,-1 1 1,1 0-1,-1-1 0,1 1 1,-1 0-1,1 0 0,-1 0 0,1 1 1,-1-1-1,1 1 0,-1-1 0,1 1 1,-1 0-1,1 0 0,0 0 0,-1 0 1,1 0-1,0 0 0,0 1 0,0-1 1,0 1-1,0 0 0,0-1 0,0 1 1,0 0-1,1 0 0,-1 0 1,-1 4-1,2-3-485,0 0 1,0-1 0,0 1-1,0 0 1,1 0 0,0 0-1,-1-1 1,2 7 0,-1 20-7168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39.6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77 166 10837,'0'0'3209,"-13"17"-2888,-37 61-169,48-74-145,0-1 0,1 0 1,-1 0-1,1 0 0,0 1 1,0-1-1,0 1 0,0-1 1,1 1-1,-1-1 0,1 1 1,0 0-1,0-1 0,0 1 1,1-1-1,-1 1 0,1-1 1,0 1-1,0-1 0,0 1 1,0-1-1,1 0 0,-1 1 1,1-1-1,0 0 0,0 0 1,0 0-1,3 3 0,0-1-3,0-1-1,1 0 1,-1 0 0,1 0-1,0-1 1,0 0-1,0 0 1,0 0-1,0-1 1,1 0-1,-1 0 1,8 1-1,-5-2 6,0 0-1,0 0 1,0-1 0,0 0-1,0 0 1,0-1-1,-1-1 1,1 0-1,0 0 1,0 0-1,-1-1 1,0 0-1,1-1 1,-1 0-1,-1 0 1,1-1-1,0 0 1,-1 0-1,0-1 1,9-9-1,-7 6 33,-1-1 0,0 0-1,0-1 1,-1 0-1,0 0 1,-1-1-1,0 1 1,-1-1 0,-1-1-1,0 1 1,0-1-1,-1 1 1,1-17-1,-2 18 25,-1 0-1,-1 0 0,0-1 0,-1 1 0,0 0 1,-1 0-1,-5-20 0,6 27-162,0 1 1,0 0-1,-1 0 0,1 0 0,-1 0 1,0 0-1,1 0 0,-1 0 0,-1 0 1,1 1-1,0-1 0,-1 1 0,1 0 1,-1 0-1,0-1 0,0 2 0,1-1 1,-2 0-1,1 1 0,0-1 0,0 1 1,0 0-1,0 0 0,-1 0 0,1 0 1,-1 1-1,1-1 0,-6 1 0,-22 0-5502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40.0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0 390 14807,'0'0'512,"105"91"-512,-75-91-64,1 0 64,-16-30 32,15 0 64,-15-30 352,1 14 337,-16-14-417,0 0 32,-16 16-256,-14-18-64,0 2-80,-1 31-2257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40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212 147 13542,'0'0'1414,"0"18"-1112,0 97 242,0-115-539,0 1-1,0 0 1,0 0 0,0-1-1,0 1 1,1 0 0,-1 0-1,0-1 1,1 1 0,-1 0-1,0-1 1,1 1 0,-1-1 0,1 1-1,-1 0 1,1-1 0,-1 1-1,1-1 1,-1 1 0,1-1-1,0 1 1,-1-1 0,1 0-1,0 1 1,0-1 0,27 5 52,-26-5-46,1 0-1,0 0 1,0-1-1,0 1 1,0-1-1,0 1 1,-1-1-1,1 0 1,0 0-1,-1 0 1,1-1-1,0 1 1,-1 0-1,0-1 1,1 0-1,-1 0 1,3-2-1,0-5 39,0 1 1,-1-1-1,0 1 0,-1-1 0,0 0 1,0-1-1,2-15 0,-5 20-20,1 0-1,-1-1 0,1 1 0,-2 0 1,1-1-1,0 1 0,-1 0 1,0-1-1,-1 1 0,1 0 0,-1 0 1,0 0-1,0 0 0,0 0 1,-1 0-1,-4-5 0,1 1 4,0 1 1,-1 1-1,0-1 0,-1 1 0,0 0 0,0 1 1,0 0-1,-1 0 0,0 1 0,0 0 1,0 0-1,-14-4 0,13 6-8,0 0 0,-1 1 0,1 1 0,-1 0 0,1 0 0,-1 0 0,-15 3 0,22-2-144,0 1 0,-1 0 0,1 0-1,0 0 1,0 1 0,0-1 0,0 1 0,0 0-1,0 0 1,1 1 0,-1-1 0,1 1 0,-1 0 0,1 0-1,0 0 1,0 0 0,0 0 0,0 1 0,1-1 0,0 1-1,-3 4 1,-10 22-5656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44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1 211 15399,'0'0'704,"0"121"-720,45-107-16,14 1 16,-13-15 16,14-15 0,-16-29 128,-13-1 32,-1-16 81,-30 1-17,0 15 144,0-1-176,-15 17-48,-31 14-144,-13 15-688,29 0-3618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2:11.3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2 302 96,'0'0'10672,"0"0"-10714,0 0 38,0-1 0,1 1 0,-1 0 0,0 0 0,0 0 0,0 0 0,1 0 0,-1 0 0,0 0 0,0-1 0,1 1 0,-1 0 0,0 0 1,0 0-1,0 0 0,0-1 0,1 1 0,-1 0 0,0 0 0,0-1 0,0 1 0,0 0 0,0 0 0,0 0 0,0-1 0,0 1 0,0 0 0,0 0 0,0-1 0,0 1 0,0 0 0,0 0 0,0-1 0,0 1 0,0 0 0,0 0 0,0-1 0,0 1 0,0 0 0,0 0 0,0-1 0,0 1 0,0 0 0,0 0 0,-1 0 0,1-1 0,0 1 0,0 0 0,0 0 0,0 0 0,-1-1 0,1 1 0,0 0 0,0 0 0,0 0 0,-1 0 0,1 0 0,0 0 0,0 0 0,-1-1 0,1 1 0,0 0 0,0 0 0,-1 0 0,1 0 0,0 0 0,-1 0 0,52-3 33,13 1 49,529-92 331,-396 57-378,-87 17-15,573-82 134,-602 94-146,307-15 32,-366 23-32,177 4 22,-152-1-35,-1 3 0,60 14-1,-74-12-7,-1 1 1,-1 1-1,49 25 0,-68-30 25,-1 1 0,0 1 0,0 0 1,-1 0-1,0 1 0,0 0 1,0 1-1,-1 0 0,-1 0 0,1 1 1,-2 0-1,1 0 0,7 18 0,16 48 250,30 122-1,-39-70-49,-7-36-79,59 342 580,-38-205-502,5 24-155,33 151 63,-55-300-83,-4 1 0,0 184 0,-14-258-16,2-6 16,-2 0 0,-1 0 0,-1 0 0,-1 0 0,-2 0 0,0-1 0,-10 28 0,3-21 137,2-2 62,-2-2 0,-19 36 0,5-21-120,-3-2 1,0-1 0,-54 54 0,58-69-82,-1-1 1,0-1-1,-2-1 1,-1-1-1,-58 29 0,29-24 112,-1-3-1,0-3 1,-2-2-1,-70 10 1,-251 16 409,-99-32 64,1-37-240,71 5-112,237 14-8,-118 4 1,186 3-3348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44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1 10213,'0'0'5762,"-104"0"-5442,89 13-256,-1 3 1,16-1-33,-15 0-16,15 1-32,0 13-48,15 2 64,16-2-33,-1 17 1,-15-46-3505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40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0 106 13382,'0'0'2212,"3"20"-2178,0 6-50,9 33 0,-11-55 11,0 0 0,1 0-1,0-1 1,0 1 0,0 0-1,0-1 1,0 1 0,1-1-1,-1 0 1,1 0 0,0 0-1,0 0 1,0 0 0,1-1-1,-1 1 1,0-1 0,1 0-1,0 0 1,-1 0 0,1-1-1,0 1 1,4 0 0,6 1 2,0 0 0,-1-2 0,1 1 0,25-2 0,-23 0 7,-14 0 4,1 0 0,0-1 0,0 1 0,0 0 0,0-1 0,-1 0 0,1 1 0,0-1 0,-1 0 0,1 0-1,0-1 1,-1 1 0,1 0 0,-1-1 0,0 0 0,0 1 0,1-1 0,-1 0 0,0 0 0,0 0 0,-1-1 0,1 1 0,0 0 0,-1-1 0,1 1 0,-1-1 0,0 1-1,0-1 1,0 0 0,1-5 0,1-7 61,-1 0 0,0 0 0,-1 0-1,-2-26 1,1 16 67,0 20-124,-1 1 0,1-1 0,-1 0 0,0 1 0,0-1 0,0 1 0,0-1 0,-1 1 0,0 0 0,0 0 0,0 0 0,0 0 0,-1 0 0,0 0 0,0 0 0,0 1 0,0-1 0,0 1 0,-1 0 0,1 0 0,-1 0 0,0 1 0,0-1 0,0 1 0,0 0 0,0 0 0,-8-2 0,-11 1-346,16 6-2144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42.0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76 14134,'0'0'2610,"-9"20"-2477,-31 67-18,38-81-104,0-1 0,1 1 0,-1 0 0,1 0 0,0 0 0,1 11 0,0-15-9,0 0 0,0-1 0,0 1 0,1 0 1,-1-1-1,1 1 0,0 0 0,-1-1 0,1 1 0,0-1 0,0 1 0,0-1 0,0 1 0,0-1 0,0 0 0,0 0 0,1 1 0,-1-1 1,0 0-1,1 0 0,-1 0 0,1 0 0,-1 0 0,4 0 0,36 12 5,-37-13-7,-1 1 3,0-1 0,1 0 0,-1 0 0,0-1 0,0 1 0,0-1 0,1 1 0,-1-1 0,0 0 0,0 0 0,0-1 0,0 1 0,-1 0 0,1-1 0,0 0 1,0 0-1,-1 0 0,1 0 0,-1 0 0,0 0 0,0-1 0,0 1 0,0-1 0,3-5 0,1 1 34,-2-1 0,1 0 0,-1-1 1,-1 1-1,1-1 0,-1 1 0,2-15 0,-3 15 6,-1 0 0,0-1 0,-1 1 0,0 0 0,-2-17-1,2 22-49,-1-1-1,0 0 0,-1 1 0,1-1 0,0 1 0,-1-1 0,0 1 0,0-1 0,0 1 1,0 0-1,-1 0 0,1 0 0,-1 0 0,-5-4 0,5 4-100,-36-24-1087,5 15-2875,-9 10-4771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46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0 1056,'0'0'9960,"-21"0"-6545,-2 0-2859,-39 5 0,58-4-524,0 0 0,0 1 0,0-1 0,0 1 0,1 0 0,-1 0 0,1 0 0,-1 0 0,1 1 0,0-1 0,0 1 0,0 0 0,0 0 0,0 0 0,1 0 0,0 0-1,-1 1 1,1-1 0,0 1 0,0 0 0,-1 5 0,-1-1-7,-2 6-17,0 0-1,1 1 0,1-1 0,0 1 0,1 0 1,1 0-1,0 0 0,1 0 0,1 16 0,0-27-9,0-1-1,0 1 0,0-1 0,0 1 0,0-1 0,1 1 0,0-1 0,0 1 0,0-1 0,0 1 0,0-1 0,1 0 0,-1 0 1,1 0-1,0 0 0,0 0 0,0 0 0,0 0 0,1-1 0,-1 1 0,1-1 0,-1 0 0,1 1 0,0-1 0,0-1 0,0 1 0,0 0 1,0-1-1,1 1 0,3 0 0,-1 0-3,0 0 0,0-1 0,0 0 0,0 0 0,0-1 0,0 1 0,0-1 0,0-1 0,0 1 0,0-1 0,0 0 0,11-4 0,-5 1 32,0-1-1,-1-1 0,1 0 0,-1 0 0,-1-1 0,1-1 1,-1 0-1,-1 0 0,0-1 0,0 0 0,0 0 1,-1-1-1,0 0 0,-1-1 0,8-15 0,-13 21 0,-1 0-1,0 1 0,0-1 1,0 0-1,-1 1 0,0-1 0,0 0 1,0-7-1,-1 1 13,1 11-72,0-1 0,0 0-1,0 0 1,0 0 0,0 1 0,0-1-1,0 0 1,-1 0 0,1 0-1,0 1 1,-1-1 0,1 0 0,0 0-1,-1 1 1,1-1 0,-1 0-1,1 1 1,-1-1 0,1 1-1,-1-1 1,0 0 0,1 1 0,-1-1-1,0 1 1,1 0 0,-1-1-1,0 1 1,0 0 0,-1-1-1,2 1-208,-1 0-1,1 0 0,-1 0 1,0-1-1,1 1 0,-1 1 0,0-1 1,1 0-1,-1 0 0,0 0 0,1 0 1,-1 0-1,0 1 0,1-1 1,-1 0-1,1 0 0,-4 3-979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46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1 181 12678,'0'0'2604,"0"15"-2322,0 105-242,0-114-39,0 0 0,0 0 0,1 0-1,-1 0 1,1 0 0,4 11 0,-4-14-3,1-1 0,-1 1 0,1 0 1,0-1-1,-1 0 0,1 1 1,0-1-1,1 0 0,-1 0 0,0 0 1,0 0-1,1-1 0,-1 1 1,1-1-1,0 1 0,5 1 0,-3-1-12,-1 0-1,1 0 1,0 0-1,0-1 0,0 0 1,1 0-1,-1 0 0,9 0 1,-12-2 15,1 1 0,0-1 0,0 0 0,-1 0 0,1 0 0,-1 0 1,1 0-1,-1 0 0,1-1 0,-1 1 0,0-1 0,0 1 0,1-1 0,-1 0 0,0 0 1,-1 0-1,1 0 0,0-1 0,2-3 0,6-10 75,0-1 1,-1 1-1,-1-1 0,0-1 0,-2 0 1,0 0-1,-1 0 0,0-1 0,-2 0 1,0 1-1,0-38 0,-3 40-14,1 7 2,-1 0 0,-1-1 0,1 1 0,-1 0-1,-5-18 1,5 24-51,0 1 0,-1-1-1,1 0 1,-1 1 0,1-1-1,-1 1 1,0-1 0,0 1-1,0 0 1,0 0 0,0 0 0,0 0-1,-1 0 1,1 1 0,-1-1-1,1 0 1,-1 1 0,0 0-1,0 0 1,0 0 0,1 0-1,-1 0 1,-4 0 0,3 0-65,-1 1 0,1-1 0,0 1 0,0 0 0,0 0 0,0 1 0,-5 0 0,7-1-132,0 1 1,1 0-1,-1-1 1,1 1 0,-1 0-1,1 0 1,-1 0-1,1 0 1,-1 0-1,1 0 1,-3 3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52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0 5426,'0'0'2730,"-5"15"-2586,-1 3-84,-9 25 82,-17 74 0,23-36-35,0 128-1,-6-1-42,0 32-37,16-161-22,-5 125 19,-8 87-18,1 185 39,7-100-34,6-205 2,-2-150-7,-16 376 407,11-354-319,-20 289 468,24-130-264,17 437 26,3-301-280,-10-124-19,19 212 29,-24-130-29,-5-171-2,-14 253 3,15 443 396,0-819-990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11.3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1 10101,'0'0'2313,"0"10"-2252,-4 29 251,-2 1 0,-16 55 0,9-41-314,5-20 23,1-8-16,1 0 0,2 1-1,-2 42 1,6-46-2,0 3-1,0 1-1,7 38 1,-6-58-10,0-1 0,1 0 1,-1 1-1,1-1 0,1 0 0,-1 0 0,1 0 0,0 0 0,1-1 1,-1 1-1,1-1 0,0 0 0,1 0 0,-1 0 0,8 5 0,-8-7-53,1 0 0,-1-1-1,1 0 1,0 0 0,-1 0 0,1-1-1,0 1 1,0-1 0,0 0-1,0-1 1,1 1 0,-1-1-1,0 0 1,0 0 0,5-1-1,14 0-448,-18 1 415,1-1 1,-1 0-1,1-1 1,-1 1-1,0-1 1,0 0-1,0-1 0,0 1 1,0-1-1,0 0 1,-1-1-1,10-7 0,8-8-456,33-36 0,-28 26-68,-9 9 346,23-32-1,-40 49 275,1 0-1,-1 0 1,1 0-1,0 0 1,0 1-1,0-1 0,0 1 1,0 0-1,0 0 1,1 0-1,4-2 1,-5 3 4,-3 0-7,0 1 0,1 0 0,-1 0 0,0 0 0,1 0 0,-1-1 0,0 1 0,0 0 0,1 0 0,-1 0 0,0 0 0,1 0 0,-1 0 0,0 0 0,1 0 0,-1 0-1,0 0 1,1 0 0,-1 0 0,0 0 0,1 0 0,-1 0 0,0 0 0,1 0 0,-1 0 0,0 1 0,0-1 0,1 0 0,-1 0 0,0 0 0,1 0 0,-1 1 0,0-1 0,0 0 0,1 0 0,-1 1 0,0-1 0,3 16 81,-6 18 322,-7 12-34,-7 36 112,16-74-470,0 0 0,1-1 0,0 1 0,0 0 0,0 0 0,1 0 0,4 14 0,-5-21-128,1 0 1,0 1 0,-1-1 0,1 0-1,0 0 1,0 0 0,0 0-1,0 0 1,0 0 0,0 0-1,1 0 1,-1-1 0,0 1 0,0 0-1,0-1 1,1 1 0,-1 0-1,0-1 1,1 0 0,-1 1-1,1-1 1,-1 0 0,0 0-1,1 0 1,-1 0 0,1 0 0,2 0-1,-3 0-186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11.7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 8612,'0'0'4514,"0"-45"-8020,0 75-1808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12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2545,'0'0'6243,"3"0"-6208,10 0 2446,-13 2-2049,0 221 1588,0-219-2020,0 0-1,1 0 1,-1 0 0,1 0 0,0 0 0,0-1 0,0 1 0,1 0 0,0-1-1,-1 1 1,5 5 0,-5-8-4,0 0-1,-1 0 1,1-1 0,-1 1-1,1 0 1,0-1 0,0 1-1,-1-1 1,1 1-1,0-1 1,0 1 0,0-1-1,0 1 1,-1-1 0,1 0-1,0 0 1,0 1-1,0-1 1,0 0 0,0 0-1,1 0 1,0-1-2,-1 1-1,1-1 1,-1 1-1,1-1 1,-1 0-1,0 1 1,1-1 0,-1 0-1,0 0 1,0 0-1,0 0 1,1 0-1,-1-1 1,0 1-1,0 0 1,0 0 0,0-3-1,52-90 237,-17 28-190,-34 62-39,1 0 1,-1 0 0,0-1 0,0 1 0,-1 0-1,1-1 1,-1 1 0,0-1 0,0 0-1,-1 1 1,1-6 0,-1 9-10,1-1 0,-1 1 0,1 0 0,-1-1 0,1 1 0,0 0 0,0-1 0,0 1 0,0 0 0,0 0 0,0 0 0,0 0 0,0 0 0,0 0 0,2-1 0,-1 4-136,3 6 148,-1-1 0,1 1 1,-2-1-1,1 1 0,-1 0 0,-1 0 1,1 1-1,1 12 0,5 14-200,-3-18-264,1 5-550,-5-4-3466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13.2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1 257 7892,'0'0'400,"17"0"227,58-3 21,-71 3-612,0-1 1,0 1-1,0-1 0,-1 0 0,1 0 1,0-1-1,0 1 0,-1-1 1,1 0-1,-1 0 0,0 0 0,1 0 1,-1 0-1,0-1 0,3-3 1,7-5 81,-7 6-65,-1 1 0,0-1 1,0 0-1,-1 0 0,1 0 0,-1-1 1,0 0-1,0 1 0,-1-1 0,0-1 0,0 1 1,4-13-1,-4 12-14,0-1 137,0-1 1,0 0-1,-1 0 1,-1 0-1,1 0 0,-1-1 1,-1 1-1,0-12 0,0 20-113,-1-1 0,1 1 0,-1 0-1,1-1 1,-1 1 0,0-1 0,1 1 0,-1 0-1,0-1 1,0 1 0,0 0 0,0 0-1,0 0 1,0 0 0,0 0 0,0 0-1,0 0 1,-1 0 0,1 0 0,0 1-1,-1-1 1,1 0 0,-1 1 0,1-1-1,0 1 1,-1 0 0,1-1 0,-1 1 0,1 0-1,-1 0 1,-2 0 0,-11-1 268,-1 0 0,-19 2 1,16-1-2,17 0-312,0 0 0,0 0 0,0 0 0,0 0 0,0 0 0,-1 0 0,1 1 0,0-1 1,0 1-1,0-1 0,0 1 0,0 0 0,0 0 0,0 0 0,0 0 0,1 0 0,-1 0 0,0 1 0,0-1 1,1 1-1,-1-1 0,1 1 0,0-1 0,-1 1 0,1 0 0,0 0 0,0-1 0,0 1 0,0 0 1,0 0-1,0 0 0,1 0 0,-1 0 0,1 1 0,-1-1 0,1 3 0,-3 11-15,1 1 0,1-1 1,1 1-1,1 17 0,0-27-8,0 1 1,0-1-1,1 1 1,0-1-1,0 1 0,0-1 1,1 0-1,0 0 1,1 0-1,6 10 1,-3-10-270,-1 0 1,1 0 0,0-1 0,0 0 0,1 0-1,0-1 1,0 0 0,0-1 0,0 1 0,1-2-1,0 1 1,0-1 0,0 0 0,0-1 0,0 0-1,18 1 1,-2-2-703,0-1 0,0-1 0,0-1 0,0-1 0,24-6 0,-27 3 885,-1-1 0,0 0 0,0-2 1,-1 0-1,36-23 0,-51 29 92,-1 1 224,1-1 1,-1 1-1,0-1 1,0 0-1,-1-1 1,1 1-1,-1-1 1,1 1-1,-1-1 1,0 0-1,-1 0 1,1 0 0,-1-1-1,1 1 1,-1-1-1,0 1 1,-1-1-1,1 1 1,-1-1-1,0 0 1,0 0-1,-1 0 1,1 0-1,-1 0 1,-1-6 0,1 10-114,0-1 1,-1 1-1,1 0 1,-1-1-1,0 1 1,1 0-1,-1-1 1,0 1-1,0 0 1,0 0-1,0 0 1,0-1-1,0 1 1,0 0-1,0 0 1,0 1-1,0-1 1,-1 0-1,1 0 1,0 0 0,-1 1-1,1-1 1,0 1-1,-1-1 1,1 1-1,-1 0 1,1-1-1,-1 1 1,1 0-1,-1 0 1,-1 0-1,-63-1 1082,49 1-911,13 0-273,1 0 1,0 0 0,-1 0-1,1 1 1,0-1 0,0 1 0,-1 0-1,1 0 1,0 0 0,0 0-1,0 1 1,0-1 0,0 1 0,0 0-1,0 0 1,1 0 0,-1 0-1,1 0 1,-1 1 0,1-1 0,0 1-1,0-1 1,0 1 0,0 0-1,1 0 1,-1 0 0,-1 4 0,-1 4-23,1 1 0,1-1 1,0 1-1,0-1 1,1 1-1,1 20 0,-1-29-46,1 1-1,1 0 0,-1 0 1,0-1-1,1 1 0,0 0 0,0-1 1,0 1-1,0-1 0,1 1 1,-1-1-1,1 0 0,0 0 1,0 1-1,0-1 0,0-1 1,1 1-1,-1 0 0,1 0 0,0-1 1,-1 1-1,1-1 0,0 0 1,1 0-1,-1 0 0,0-1 1,0 1-1,1-1 0,-1 1 0,1-1 1,-1 0-1,1-1 0,0 1 1,-1 0-1,1-1 0,0 0 1,0 0-1,-1 0 0,1 0 1,0-1-1,-1 0 0,1 1 0,-1-1 1,1-1-1,-1 1 0,1 0 1,-1-1-1,1 0 0,-1 1 1,4-5-1,4-2-94,-2-1-1,1-1 1,-1 0-1,0 0 1,-1-1 0,-1 0-1,1 0 1,-2-1-1,6-13 1,6-14 178,-20 36 465,3 20-334,0-1 0,2 1-1,8 29 1,-10-40-131,0-3-20,0 0 1,0-1-1,0 1 0,1-1 1,-1 1-1,1-1 0,-1 1 1,1-1-1,0 0 0,0 0 1,0 0-1,0 0 0,0 0 1,0 0-1,1-1 0,4 4 0,18 14 1,-24-18-7,1 1 0,-1-1 0,1 0 1,-1 0-1,1 0 0,0 0 0,0 0 0,-1 0 0,1 0 0,0 0 0,0-1 1,0 1-1,0-1 0,0 0 0,0 1 0,0-1 0,0 0 0,0 0 0,3 0 1,-1-1-7,0 0 0,0 0 0,0-1 1,0 1-1,-1-1 0,1 0 0,0 0 1,-1 0-1,5-3 0,4-5-165,-1-1 0,0 0 1,0-1-1,10-14 0,9-16-90,-14 72 35,1 27 654,-2-18-222,-15-35-188,1 0 1,0 1-1,0-1 0,1-1 1,-1 1-1,1 0 0,0 0 1,0-1-1,0 1 0,0-1 0,1 1 1,0-1-1,-1 0 0,1 0 1,0 0-1,0 0 0,1-1 1,3 3-1,1-1-3,9 2-6,-15-6-6,0-1 0,0 1 1,0-1-1,-1 0 0,1 0 0,0 0 0,-1 0 1,1 0-1,-1 0 0,1-1 0,-1 1 0,2-2 1,12-13 59,-1-1 0,-1 0-1,0-1 1,-1 0 0,-1-1 0,-1 0 0,-1-1 0,9-26 0,-16 12 6517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1:18.4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1 9684,'0'0'593,"-8"15"-308,-102 180 836,103-183-887,1 1 0,0-1 0,0 1 0,1 0 0,1 0 0,0 0 0,1 1 1,0-1-1,1 1 0,1 0 0,0 23 0,2-34-195,-1 1 0,0-1 0,1 0 1,0 0-1,0 0 0,0 0 0,0 0 0,0 0 0,0 0 1,1-1-1,-1 1 0,1 0 0,0-1 0,0 1 0,0-1 1,0 1-1,1-1 0,-1 0 0,0 0 0,1 0 0,-1-1 1,1 1-1,0 0 0,0-1 0,3 2 0,6 2 61,1-1 0,-1 0 0,1-1 0,22 3 0,-15-4-63,0-1 0,22-1-1,-18 0-15,-17 0-134,0-1 0,-1 1-1,1-1 1,0 0 0,0-1 0,0 0 0,-1 0 0,1 0 0,-1-1 0,0 0 0,1 0 0,-1-1 0,-1 1 0,1-1 0,0-1-1,-1 1 1,0-1 0,5-5 0,-5 3-449,0 1 1,-1-1-1,1 0 0,-1-1 0,0 1 0,-1-1 1,0 0-1,0 0 0,-1 0 0,0 0 0,0 0 1,-1 0-1,0-1 0,0-10 0,-1 3-259,-1 0-1,0 0 1,-6-27 0,5 37 1068,0 0 0,0 1 0,0-1 0,-1 1 0,-4-9 1,4 11 242,1 0 1,0 0-1,-1 0 1,0 0-1,1 0 1,-1 1-1,0-1 1,-1 1-1,-5-3 1,8 4-349,1 1-1,-1-1 1,0 1 0,0 0-1,1 0 1,-1-1 0,0 1-1,1 0 1,-1 0-1,0 0 1,0 0 0,1 0-1,-1 0 1,0 0 0,0 0-1,0 0 1,1 0 0,-1 0-1,0 1 1,1-1 0,-1 0-1,0 0 1,0 1 0,1-1-1,-1 0 1,0 1 0,1-1-1,-1 1 1,1-1-1,-1 1 1,1-1 0,-1 1-1,1 0 1,-1-1 0,1 1-1,-1-1 1,1 1 0,0 0-1,-1-1 1,1 1 0,0 0-1,0 0 1,-1-1 0,1 1-1,0 0 1,0 0 0,0 1-1,-4 42 327,5-40-190,-1 669 2942,2-648-6077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2:19.3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0 10485,'0'0'923,"3"25"-859,-3-17-59,3 9 0,-2 1 0,0 0 0,-1 0 0,-1 0 1,-1-1-1,0 1 0,-1 0 0,-1-1 0,-7 19 0,-26 88 36,1-1 9,29-108 59,2 1 0,0-1 0,1 1 0,0-1 0,2 1 0,-2 30 0,4-45-99,0 0 0,0 0 0,1 0 0,-1-1 0,1 1 0,-1 0 1,1-1-1,-1 1 0,1 0 0,-1-1 0,1 1 0,-1 0 0,1-1 0,0 1 1,0-1-1,-1 1 0,1-1 0,0 0 0,0 1 0,-1-1 0,1 0 0,0 1 1,0-1-1,0 0 0,-1 0 0,1 0 0,1 0 0,-2 0-8,35 7 168,0-2 0,54 1 0,-74-6-118,-1-1 0,1-1 1,-1 0-1,0-1 1,1-1-1,-1 0 0,-1-1 1,15-6-1,8-8-32,53-36 0,-68 41-40,-15 10-88,0 0 1,-1-1 0,1 0-1,-1 0 1,0 0 0,0-1-1,4-6 1,-5 6-248,-1 0-1,0 0 1,0 0-1,0-1 1,-1 1-1,0 0 1,0-1-1,-1 0 1,0 1-1,0-1 1,0 0 0,-1 0-1,0 1 1,-1-1-1,1 0 1,-1 0-1,0 1 1,-1-1-1,0 0 1,0 1-1,-4-9 1,-1 1 377,-1 0-1,0 1 1,-1 0 0,-1 0 0,1 1-1,-2 0 1,0 1 0,-14-11 0,10 10 1129,0 0-1,-1 1 1,0 1 0,0 0 0,-2 2 0,-24-11 0,41 19-1079,0-1 0,0 1 0,1 0 1,-1-1-1,0 1 0,0 0 0,0-1 1,0 1-1,0 0 0,0 0 0,0 0 0,1 0 1,-1 0-1,0 0 0,0 0 0,0 0 1,0 0-1,0 0 0,0 1 0,0-1 1,0 0-1,0 1 0,1-1 0,-1 0 0,0 1 1,0-1-1,0 1 0,1-1 0,-1 1 1,0 0-1,1-1 0,-1 1 0,0 0 0,1-1 1,-1 2-1,-1 2-52,1 0 1,1 0-1,-1 0 1,0 0-1,1 0 0,0 0 1,0 5-1,-1 12 93,-13 631-68,16-425-1342,-2-152-3868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13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7 7635,'0'0'8079,"-5"-3"-7455,4 3-619,0-1 0,0 1 0,1 0-1,-1-1 1,0 1 0,0 0 0,0-1 0,1 1-1,-1 0 1,0 0 0,0 0 0,0 0 0,0 0-1,1 0 1,-1 0 0,0 0 0,0 0 0,0 0 0,0 0-1,0 1 1,1-1 0,-1 0 0,0 0 0,0 1-1,1-1 1,-1 1 0,0-1 0,0 1 0,1-1-1,-1 1 1,0 0 0,-1 2 6,0-1 0,1 1 1,-1 0-1,1-1 0,0 1 0,0 0 0,0 0 0,1 0 1,-2 6-1,0 13 24,1 1 0,2 24 0,-1-28-32,0 222 79,2-264-33,1 0 1,0 0-1,2 1 0,15-44 0,5-25 98,-24 87-121,-1 1 1,1-1-1,-1 0 0,1 1 1,0-1-1,1 1 1,-1 0-1,0-1 1,1 1-1,0 0 1,0 0-1,0 0 1,0 0-1,0 0 1,1 1-1,-1-1 1,1 1-1,0-1 1,-1 1-1,1 0 1,0 0-1,0 0 1,1 0-1,-1 1 1,0-1-1,7-1 1,9-2 27,0 1 1,0 1 0,0 0 0,28 0 0,-9 4-7,-23 1-41,0-1-1,-1-1 0,1-1 1,0 0-1,0-1 0,0 0 1,21-7-1,-22 7-1145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56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1 586 7139,'0'0'382,"22"-7"-276,-15 5-104,26-9 36,0-1-1,-1-1 1,0-2-1,52-33 1,-3-8 706,133-123 1,-62 38 26,-146 134-981,0-1 0,-1-1 0,1 1 1,-2-1-1,1 1 0,-1-1 0,4-12 1,-6 11-3937,-2-3 85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39:56.4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 6963,'0'0'272,"119"-29"-112,-88 29 305,-16 0 31,15 14 64,-14 17 0,-1 13 97,-15 18-49,0-3-80,0 1-208,-15 0-64,-1 0-144,1-14-112,0-32-1200,0 1-5123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0:03.4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61 136 3458,'0'0'4412,"-5"20"-4249,-13 66-118,18-83-43,0-1 0,0 1 0,0 0 1,0 0-1,0-1 0,0 1 0,1 0 0,-1-1 0,1 1 0,0 0 0,-1-1 0,2 1 0,-1-1 0,0 1 0,0-1 0,1 1 0,-1-1 0,1 0 0,0 0 0,-1 0 0,1 0 0,0 0 0,0 0 0,1 0 0,-1-1 0,0 1 0,0-1 0,1 1 0,-1-1 0,1 0 0,4 1 1,-1 0 11,-1 0 0,1-1 0,0 0 0,-1-1 0,1 1 0,0-1 0,0 0 1,-1 0-1,1-1 0,0 0 0,10-3 0,-13 3 30,-1 0 0,0-1 0,0 0-1,0 0 1,0 1 0,0-1 0,-1 0 0,1 0 0,-1-1 0,1 1-1,-1 0 1,1 0 0,-1-1 0,0 1 0,0-1 0,-1 1-1,1-1 1,0-4 0,3-4 241,0 1 33,-1 0 0,-1-1 0,1 1 0,-2-1 0,1 0 0,-1 0 0,-2-20 0,1 16-146,0 10-103,0 1 1,-1-1-1,1 0 0,-1 1 1,0-1-1,-1 1 0,1 0 1,-1-1-1,1 1 0,-2 0 1,1 0-1,0 0 0,-1 0 1,1 0-1,-1 1 1,0-1-1,0 1 0,-1 0 1,1 0-1,-1 0 0,1 0 1,-1 0-1,-5-2 0,-7-3-116,0 1 1,0 1-1,-1 0 0,-25-5 0,31 8-108,-9 1-3289,4 2-2980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0:03.8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180 182 7491,'0'0'3621,"-20"0"-2039,-66 2-792,84-2-762,-1 0 1,1 0-1,0 0 1,-1 0-1,1 1 1,0-1 0,-1 1-1,1-1 1,0 1-1,0 0 1,0 0 0,0 0-1,-1 0 1,1 0-1,0 0 1,1 1-1,-1-1 1,0 1 0,0-1-1,1 1 1,-1 0-1,1 0 1,-1-1 0,1 1-1,0 0 1,-2 3-1,-2 4 49,3-7-79,1 0 0,-1 0 0,1 1 0,0-1 1,-1 1-1,1-1 0,0 1 0,0-1 0,1 1 0,-1-1 0,1 1 0,-1 0 1,1 0-1,0-1 0,0 1 0,0 0 0,0 2 0,1-3-5,0 0-1,0 0 1,0-1-1,-1 1 1,1 0-1,1 0 1,-1-1-1,0 1 1,0-1 0,1 1-1,-1-1 1,1 0-1,-1 1 1,1-1-1,-1 0 1,1 0-1,3 1 1,4 2-17,1-1 0,-1 0 0,0-1 0,1 0 0,0-1 0,-1 0 0,17 0 0,1 0-38,-17 0 27,0-1 0,1 0 0,-1-1 0,1 0 0,19-4 0,-17 1 34,0-1-1,-1 0 1,1-1 0,-1-1 0,0 0 0,-1 0 0,0-1 0,0 0 0,12-12 0,-18 15 21,-1 0 1,0 1 0,0-1-1,0-1 1,0 1 0,-1 0-1,0-1 1,0 0 0,0 0-1,-1 0 1,0 0 0,0 0-1,0 0 1,-1-1 0,0 1-1,0-1 1,-1 1 0,0-1-1,0 1 1,0 0 0,-1-1-1,-2-8 1,2 12 0,0 0 0,0 0-1,0 0 1,-1 0 0,1 0 0,-1 0 0,0 0 0,0 1-1,0-1 1,0 1 0,0-1 0,-1 1 0,1 0 0,-1 0 0,-3-3-1,-4 0 86,0 0 0,-1 0 0,-11-4 0,7 3 108,5 3-131,0 0 1,0 0-1,0 1 1,0 0-1,-1 1 1,1 0-1,-1 0 0,-11 2 1,7-1-192,14 1-569,0 0 451,1 0 1,0-1-1,0 1 0,0-1 1,0 1-1,-1-1 0,1 1 1,0 0-1,0-1 1,0 1-1,0-1 0,0 1 1,0 0-1,1-1 0,-1 1 1,0-1-1,0 1 0,0 0 1,0-1-1,1 1 0,-1-1 1,1 1-1,11 15-5299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0:04.2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24 165 11989,'0'0'2482,"-5"17"-2413,-13 59-82,18-73 8,-1 0-1,1-1 1,0 1 0,0 0 0,1 0 0,-1 0 0,1 0 0,-1-1 0,1 1 0,0 0 0,0 0-1,0-1 1,0 1 0,0-1 0,1 1 0,-1-1 0,1 1 0,0-1 0,0 0 0,0 0 0,0 0-1,0 0 1,3 2 0,0-1 2,-1 0-1,1 0 0,1 0 1,-1-1-1,0 0 1,0 0-1,1-1 1,8 2-1,-4-1 14,1-1 1,-1 0-1,1-1 1,-1 0-1,1 0 1,-1-1-1,1-1 1,-1 0-1,0 0 0,0-1 1,0 0-1,0-1 1,0 0-1,-1-1 1,1 0-1,-1 0 1,0-1-1,-1 0 0,0 0 1,0-1-1,0 0 1,-1-1-1,0 0 1,0 0-1,-1 0 1,0-1-1,0 0 0,-1 0 1,0-1-1,-1 1 1,0-1-1,0 0 1,-1 0-1,-1 0 1,3-16-1,-4 20 38,-1 0 1,1 0-1,-1-1 0,-1 1 0,1 0 1,-1 0-1,0 0 0,0 0 0,-1 0 1,0 0-1,0 0 0,-4-9 1,4 12-108,0 0 1,0 0 0,0 0 0,0 0 0,0 0 0,0 0-1,-1 1 1,0-1 0,1 1 0,-1 0 0,0 0 0,0 0-1,0 0 1,0 0 0,-1 1 0,1-1 0,0 1 0,-1 0 0,1 0-1,-1 0 1,1 1 0,-1-1 0,-6 1 0,-5 0-5022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0:04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122 135 12886,'0'0'3562,"-18"18"-3032,-53 55-145,69-71-373,0 1 1,0 0-1,-1 0 1,2 0-1,-1 0 1,0 0 0,0 0-1,1 0 1,0 0-1,-2 5 1,3-7-13,0 1 0,0-1 1,0 0-1,0 0 0,0 0 1,0 0-1,0 0 0,0 1 0,0-1 1,1 0-1,-1 0 0,0 0 1,1 0-1,-1 0 0,1 0 0,-1 0 1,1 0-1,0 0 0,-1 0 1,2 1-1,-1-1-5,1 0 1,0 1-1,0-1 0,-1 0 1,1 0-1,0 0 0,0 0 0,0-1 1,0 1-1,0 0 0,0-1 1,0 1-1,0-1 0,0 0 1,0 0-1,1 0 0,-1 0 1,0 0-1,3-1 0,0 0-5,0-1 1,0 0-1,0 0 0,-1 0 0,1-1 0,-1 1 0,0-1 1,0 0-1,0 0 0,0-1 0,0 1 0,-1-1 0,7-8 1,0-2 3,-1-1 1,12-28 0,-7 14 20,-12 24 6,1 0 1,-1 1-1,-1-1 1,1 0 0,-1 0-1,1 0 1,-1 0-1,-1 0 1,1 0-1,-1-6 1,0 10-9,0 0 1,-1 0-1,1 0 0,0 0 1,-1 1-1,1-1 0,-1 0 1,1 0-1,-1 1 0,1-1 1,-1 0-1,1 1 0,-1-1 1,0 1-1,1-1 0,-1 1 1,0-1-1,0 1 0,1-1 1,-1 1-1,0 0 0,0-1 1,0 1-1,0 0 1,1 0-1,-1-1 0,0 1 1,0 0-1,0 0 0,0 0 1,-1 0-1,-43-1 467,8 0-242,32 0-243,1 0-10,0 0 0,0 0 0,0 0 0,0-1 0,0 1 0,0-1 0,0 0 0,0 0 1,1 0-1,-1 0 0,1-1 0,-1 0 0,-2-3 0,-9-19-1751,0 7-2665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0:05.4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89 7860,'0'0'7915,"-8"20"-7691,0 1-124,1 0 0,1 1 0,1-1 1,0 1-1,-2 45 0,7-33 104,-1-21-155,0 1 0,1-1 0,1 0 0,0 0 1,6 21-1,-6-30-45,0 0 0,1-1 0,-1 0 0,1 1 0,0-1-1,0 0 1,0 0 0,1 0 0,-1 0 0,1 0 0,0-1 0,-1 1 0,1-1 0,0 0 0,1 0 0,-1 0 0,0 0 0,0 0 0,1-1 0,-1 1-1,1-1 1,0 0 0,-1 0 0,6 1 0,-4-2-5,0 1 0,0-1 0,0 0 0,0 0 0,0-1 0,0 1 0,0-1 0,0 0 0,0 0-1,0-1 1,0 0 0,-1 1 0,1-2 0,-1 1 0,1 0 0,-1-1 0,0 0 0,0 0 0,0 0 0,6-7 0,1-1-8,0-2 0,-1 1 1,-1-1-1,0-1 0,12-24 0,-12 16-22,0-1 0,-2 0-1,0 0 1,-2-1 0,-1 0-1,0 1 1,-1-46 0,-3 66 33,0-1 1,0 0 0,-1 0-1,1 1 1,-1-1 0,0 0-1,0 1 1,-1-1 0,1 1 0,-1-1-1,0 1 1,1-1 0,-1 1-1,-1 0 1,1 0 0,0 0-1,-1 1 1,0-1 0,1 0-1,-1 1 1,0 0 0,0-1-1,-1 1 1,1 0 0,0 1-1,-7-3 1,-6-2 18,0 1 0,0 1-1,0 1 1,-29-3 0,36 5-14,-1 1-1,0 0 1,0 0 0,0 1 0,0 0-1,0 0 1,0 1 0,1 1 0,-14 5-1,8-2-10,1 1-1,0 1 1,0 0-1,1 1 0,-12 11 1,22-18-68,0 1 1,0 0 0,0 0-1,1-1 1,-1 2-1,1-1 1,0 0 0,0 0-1,0 1 1,0-1-1,1 1 1,-1 0 0,1-1-1,0 1 1,0 0-1,0 0 1,1 0 0,-1-1-1,1 1 1,0 0-1,0 0 1,1 0 0,0 4-1,-1 7-1202,0 3-3254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0:05.8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285 93 14471,'0'0'1659,"-10"23"-1419,5-12-216,-3 6 5,1 0 0,1 0 1,0 1-1,1 0 1,1 0-1,1 0 1,-2 33-1,5-41-21,1-1 0,0 1-1,0 0 1,1-1 0,1 1 0,-1-1 0,1 0-1,1 0 1,4 10 0,-5-15-8,-1 0 0,1 0 0,-1 0 0,1 0 1,0 0-1,1 0 0,-1-1 0,1 1 0,-1-1 0,1 0 0,0 0 0,0-1 0,0 1 0,1-1 0,-1 0 1,1 0-1,-1 0 0,1-1 0,6 2 0,1-1-1,0 0 1,0-2-1,21 0 1,-28 0 3,0-1 1,0 1 0,0-1-1,-1-1 1,1 1 0,0-1-1,0 1 1,-1-1 0,1-1-1,-1 1 1,1-1 0,4-3-1,-1-1 5,-1-1-1,0 0 1,0 0-1,-1-1 1,0 1-1,0-1 1,-1-1 0,0 1-1,6-18 1,-6 12 20,0-1 1,-1 0 0,-1 0 0,-1 0 0,0-1 0,0-16 0,-2 28-23,0 0 1,0 0-1,0 0 1,-1 0-1,0-1 0,0 1 1,0 0-1,0 0 1,-1 1-1,0-1 1,0 0-1,0 0 0,-1 1 1,1 0-1,-1-1 1,0 1-1,-1 0 0,1 0 1,0 1-1,-1-1 1,-7-4-1,-10-11 40,-46-29 0,57 42-37,1 1 0,-1 1 1,0 0-1,0 0 0,0 0 0,0 2 0,-1-1 0,-13-1 0,-14 1 103,1 1 0,-48 4 0,72-1-379,1 1 1,0 0 0,0 1 0,-18 6-1,25-6-278,-1-1 0,1 1 0,-1 0 0,1 0 1,0 0-1,1 1 0,-1 0 0,1 0 0,-1 0 0,-4 7 0,-9 18-7379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0:06.2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285 60 224,'-17'0'9754,"-58"0"-6374,70-1-3186,0 1 0,1 1 0,-1-1 0,0 1 0,0 0 0,0 0 0,-5 2 0,-11 13 728,16-10-749,2-3-125,1 1 0,-1 0 0,1-1 0,0 1 0,0 0 0,1 0 0,-1 1 0,1-1 0,0 0 0,0 0 0,0 1 0,1-1 1,-1 0-1,1 1 0,0-1 0,1 1 0,-1-1 0,2 6 0,-1 16-4,-1-22-44,0 0-1,0 0 0,1-1 1,-1 1-1,1 0 0,0-1 1,0 1-1,0-1 0,0 1 1,1-1-1,-1 0 0,1 1 1,0-1-1,0 0 0,0 0 1,4 4-1,-3-4-6,1-1 0,-1 1-1,1-1 1,-1 0 0,1 0 0,0 0 0,0 0 0,0-1-1,0 0 1,0 0 0,0 0 0,0 0 0,1 0 0,-1-1-1,0 0 1,5 0 0,4 1-20,-8-1 24,-1 1 0,1-1 0,-1 0 0,0 0 0,1 0-1,-1 0 1,1-1 0,-1 0 0,1 0 0,6-3 0,-7 2 12,-1-1 1,0 0-1,1 0 0,-1 0 1,0-1-1,0 1 1,-1-1-1,1 0 1,-1 1-1,0-1 1,0 0-1,0 0 1,0-1-1,-1 1 0,2-8 1,0-3 40,-2 0 0,1 0 0,-2-18 0,0 22-20,0 7-14,0 0-1,0-1 1,0 1 0,0 0-1,-1 0 1,1 0-1,-1 0 1,0 0-1,-1 0 1,1 0 0,-1 0-1,1 0 1,-1 0-1,0 1 1,-1-1 0,1 1-1,-4-5 1,0 4-4,0 0 0,-1 0 0,1 0 0,-1 1 0,1 0 0,-1 0 0,-13-3 0,4 1 9,8 2-4,-1 0 1,0 1-1,0 0 0,0 0 1,0 1-1,-1 0 1,1 1-1,0 0 0,-17 2 1,20-1-56,0 1 0,1 0 0,-1 0 0,0 0 0,1 1-1,0 0 1,-1 0 0,1 0 0,0 1 0,0-1 0,1 1 0,-1 1 0,1-1 0,0 0 0,-5 8 0,-6 16-2491,13-10-3282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01.3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1 8932,'0'0'3023,"-3"19"-2535,2-10-416,-26 142 779,-36 105-427,53-232-376,7-19-53,3-12-369,2-19 38,1 0 0,12-47 0,-4 26 173,-6 25 147,0 1-1,2-1 0,1 1 1,1 1-1,0 0 0,1 0 1,2 1-1,0 0 0,1 1 1,0 0-1,20-18 0,-30 34 2,0 0 0,0 0 0,1 0 0,-1 0-1,1 1 1,-1 0 0,1 0 0,0 0 0,-1 0 0,1 0-1,0 1 1,-1-1 0,1 1 0,0 0 0,0 0 0,0 1 0,4 0-1,12 0-79,-19-1 95,0 0 0,0 0 1,0 1-1,0-1 0,-1 0 0,1 1 0,0-1 0,0 0 1,-1 1-1,1-1 0,0 1 0,-1-1 0,1 1 0,-1 0 1,1-1-1,0 1 0,-1-1 0,1 1 0,-1 0 0,0 0 1,1-1-1,-1 1 0,0 0 0,1 0 0,-1-1 0,0 1 1,0 0-1,1 0 0,-1 0 0,0-1 0,0 1 0,0 0 1,0 1-1,-1 36 263,1-25-196,0-11-58,0-1 1,-1 1-1,1-1 0,0 1 1,0 0-1,-1-1 0,1 0 1,-1 1-1,0-1 0,1 1 1,-1-1-1,0 1 0,0-1 1,1 0-1,-1 0 0,0 1 0,-1-1 1,1 0-1,0 0 0,0 0 1,0 0-1,-1 0 0,1-1 1,0 1-1,-1 0 0,1 0 1,0-1-1,-4 1 0,-10 9 41,2-5-3167,26-8 1592,-5 2 1516,1 0 1,-1-1-1,1-1 0,-1 1 0,0-2 0,0 1 1,0-1-1,0 0 0,-1 0 0,0-1 0,0 0 0,11-10 1,-13 11 7,0 1 1,0 0 0,-1 0 0,1 1 0,0 0 0,0 0 0,1 0-1,4-1 1,20-7 7,-18 7 22,-11 3 7,0 0 0,0 1 0,0-1 0,0 0 0,0 0 0,0 1 0,0-1 0,-1 1 0,1-1 1,0 1-1,0-1 0,0 1 0,-1 0 0,1-1 0,0 1 0,-1 0 0,1-1 0,-1 1 0,1 0 0,-1 0 0,1 0 0,-1 0 0,1 0 0,-1-1 0,0 1 0,1 0 0,-1 0 0,0 0 0,0 0 0,0 0 0,0 0 0,0 0 0,0 1 0,0 46 804,-1-27-744,1 2-139,0-18-1053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0:06.9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24 180 12294,'0'0'1278,"-5"15"-1188,-13 46-42,18-61-47,0 1-1,0-1 0,-1 1 1,1-1-1,0 1 1,0-1-1,0 1 1,0-1-1,0 1 0,0-1 1,1 1-1,-1-1 1,0 1-1,0 0 0,0-1 1,0 1-1,1-1 1,-1 0-1,0 1 0,1-1 1,-1 1-1,0-1 1,1 1-1,-1-1 0,0 0 1,1 1-1,-1-1 1,1 0-1,-1 1 0,0-1 1,1 0-1,-1 1 1,1-1-1,-1 0 0,1 0 1,-1 0-1,1 0 1,0 1-1,22-2 18,-18 1-6,-2 0-6,0-1 0,0 1 1,0 0-1,0-1 1,-1 0-1,1 1 1,0-1-1,0 0 0,0-1 1,-1 1-1,1 0 1,-1-1-1,1 0 1,4-3-1,25-34 129,-6 8-38,-24 66 957,-3 51-230,4 133-560,-2-217-264,-1 8 1,2 0 1,-1 0 0,1 0 0,5 11-1,-7-20-3,0 1-1,1-1 0,-1 1 1,1-1-1,0 1 0,-1-1 1,1 0-1,0 1 0,0-1 1,0 0-1,0 0 0,0 1 1,0-1-1,0 0 0,1 0 1,-1 0-1,0 0 0,1-1 1,-1 1-1,0 0 0,1-1 1,-1 1-1,1 0 0,-1-1 1,1 0-1,-1 1 0,1-1 0,0 0 1,-1 0-1,1 0 0,-1 0 1,1 0-1,-1 0 0,4-1 1,-2 0-4,-1 0 1,1 0-1,-1 0 0,1 0 1,-1 0-1,0-1 1,1 1-1,-1-1 1,0 0-1,0 0 0,0 0 1,0 0-1,-1 0 1,1 0-1,0 0 1,-1-1-1,0 1 1,3-5-1,-1-1-9,0-1 0,0-1 0,3-14 0,-3 1 8,0-2-1,-2 1 1,-2-37-1,0 15 12,1 28 0,-1-1 0,-1 1 0,0 0 0,-1 0 0,-1 1 0,-1-1 0,-1 1 0,0 0 0,-11-21 0,-25-52-242,39 85 19,1 1-1,-1 0 0,1-1 1,-1 1-1,-1 1 0,1-1 1,0 0-1,-6-4 0,-21-8-5102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0:07.6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178 316 12566,'0'0'1411,"-20"5"-253,-66 18-352,83-22-761,-1-1 0,1 1 1,0 0-1,0 0 0,-1 0 1,1 1-1,0-1 0,0 1 1,1 0-1,-1 0 0,0 0 1,0 0-1,1 0 0,0 0 1,-1 1-1,1-1 0,0 1 1,0 0-1,-2 4 0,-11 13 239,30-17-341,-8-4 39,-1 0-1,0-1 0,0 1 1,0-1-1,0 0 0,-1-1 1,1 1-1,-1-1 0,1 0 1,-1-1-1,0 1 0,0-1 1,0 0-1,-1 0 0,5-6 1,6-5-46,-1-2 0,-1 1 0,13-23 0,-21 32 60,0-2 1,-1 1 0,-1 0-1,1-1 1,-1 1 0,-1-1-1,0 0 1,0 0 0,0 0-1,-1 0 1,-1-15 0,1 23 16,-1 1 0,0-1 0,0 0 1,0 1-1,0-1 0,0 0 0,0 1 1,0-1-1,0 0 0,0 1 0,0-1 1,-1 1-1,1-1 0,0 0 0,0 1 1,0-1-1,-1 0 0,1 1 0,0-1 1,-1 1-1,1-1 0,-1 1 0,1-1 1,-1 1-1,1-1 0,0 1 0,-1-1 1,0 1-1,1 0 0,-1-1 0,1 1 1,-1 0-1,1 0 0,-1-1 0,0 1 1,1 0-1,-1 0 0,0 0 0,1 0 1,-1-1-1,0 1 0,1 0 0,-1 0 1,0 1-1,1-1 0,-1 0 0,1 0 1,-1 0-1,0 0 0,1 0 0,-1 1 1,0-1-1,1 0 0,-1 1 0,1-1 1,-1 0-1,1 1 0,-1-1 0,1 0 1,-2 2-1,-3 1 36,0 0 1,1 1-1,-1 0 0,0 0 1,-5 7-1,-2 5-37,1 0 0,1 0 0,1 1 0,0 1 0,1 0 0,1 0 0,0 0 0,2 1 0,-6 33 0,10-50-14,1 0 0,-1 0 0,1-1 0,0 1 0,0 0 0,-1 0-1,1 0 1,0 0 0,1 0 0,-1 0 0,0-1 0,1 1 0,-1 0 0,0 0 0,1 0 0,0-1-1,0 1 1,-1 0 0,1 0 0,0-1 0,0 1 0,0-1 0,1 1 0,-1-1 0,0 0 0,1 1 0,1 1-1,2-1-9,0 0 0,0-1 0,0 1-1,0-1 1,0 0 0,0-1 0,0 1-1,0-1 1,8 0 0,-4-1 5,-1 1 0,1-1 1,-1-1-1,0 0 0,0 0 0,1 0 1,-2-1-1,1 0 0,0-1 1,-1 0-1,1 0 0,-1 0 1,0-1-1,0 0 0,-1-1 1,0 1-1,0-1 0,0-1 0,8-11 1,-4 5 20,-2 0 0,0-1 0,-1 0-1,0-1 1,-1 0 0,-1 0 0,0 0 0,-1 0 0,4-27 0,-8 37 13,1-1 0,-1 0 0,0 1 0,0-1 0,-1 1 0,0-1 0,0 1-1,0-1 1,-1 1 0,0 0 0,0 0 0,0 0 0,0 0 0,-1 0 0,0 0 0,0 0 0,0 1 0,-1-1 0,-6-6 0,3 5-243,0 0 1,0 1 0,0-1-1,-15-7 1,11 8-1185,0 0 0,-1 1-1,-13-4 1,-5-5-9173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0:17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1489 1 5907,'0'0'4959,"0"0"-4954,0-1 1,1 1-1,-1 0 0,1 0 0,-1 0 0,1 0 0,-1 0 0,1 0 0,-1 0 1,0 0-1,1 0 0,-1 0 0,1 0 0,-1 1 0,1-1 0,-1 0 0,0 0 1,1 0-1,-1 0 0,1 1 0,-1-1 0,0 0 0,1 0 0,0 1 0,3 12-45,2-12 92,-1 1 0,1 0 0,-1 0-1,0 0 1,1 1 0,-1 0 0,-1 0-1,1 0 1,0 0 0,4 5-1,-3-3 83,1-1 0,-1 1 0,1-1-1,8 3 1,7 2 349,0 2 1,0 0-1,31 21 0,-53-32-482,31 13 322,-29-12-293,1-1 1,0 1-1,0 0 1,-1 0-1,1 1 1,0-1-1,-1 0 1,0 1-1,1 0 1,-1-1-1,2 3 1,0-1 21,0 0 0,-1 0 0,1-1 0,0 0 0,0 1 0,1-2 1,4 3-1,12 6 78,-13-5-60,1-1 1,-1 0-1,15 5 1,-15-6 2,1 1-1,-1-1 1,14 10 0,39 17 338,-27-14-261,-28-14-121,0 0-1,0 1 1,0 0 0,0 0-1,-1 0 1,1 1-1,5 5 1,-9-7-25,0-1 0,0 1 1,0-1-1,0 1 0,0-1 0,1 0 0,-1 0 1,0 0-1,0 0 0,1 0 0,4 0 0,-4 0 0,-1 0-1,1-1 0,-1 1 0,1 0 0,-1 0 0,0 0 0,0 0 1,1 1-1,-1-1 0,0 1 0,2 1 0,-1 0 5,0-1 1,0 0-1,0 0 1,0-1-1,0 1 1,0-1-1,0 1 0,0-1 1,7 1-1,14 7 33,17 9 50,-32-13-74,1 0 1,-1-1-1,1 0 0,0 0 1,19 3-1,-19-4 1,0-1 1,-1 1-1,1 0 0,-1 1 1,1 0-1,10 8 0,-14-9-15,-1-1 1,1 1-1,-1-1 0,1 0 1,0 0-1,7 1 0,29 11 36,33 15 51,15 1-4,-81-26-71,1 0 1,0-1 0,0 0-1,13 2 1,-14-4-3,-1 1 1,1 0 0,-1 0-1,0 1 1,0 0-1,0 1 1,9 5-1,-12-7-8,-1 1-1,1-1 1,0 0-1,0 0 1,0-1-1,0 1 1,0-1-1,9 1 0,-7-2 8,0 2 0,0-1-1,-1 1 1,1 0-1,10 4 1,-1 2-2,-1-2 0,2 0 0,24 6 0,-30-8-1,-1 0 0,0 0 0,1 1 1,9 7-1,-11-7-1,1 1 1,0-1-1,20 6 1,-10-4 11,0 0 0,-1 1 0,0 1 0,-1 0 0,19 14 0,37 37 49,-62-51-34,-1 1-1,18 18 1,13 13 11,-28-29-20,0 1 1,18 22-1,-5-5-15,-1-1-9,-22-24 7,0 0 1,0 0-1,0-1 1,1 0 0,8 7-1,-6-5-1,1 2 1,-2-1-1,1 1 0,-1 0 0,0 0 0,-1 1 1,0 0-1,6 13 0,-9-17-2,10 20 45,14 49-1,-17-46-16,18 40-1,-8-17-4,-16-39-27,1 0 0,1-1 1,0 1-1,7 12 0,18 27 45,29 49 21,-48-82-70,-1 2-1,11 28 1,14 26 17,-23-53-2,19 33 17,-28-46-28,1 0 1,0-1 0,1 1 0,0-1 0,7 8-1,15 25 14,-1 10 35,4 7-5,34 91 1,-34-12 62,-13-77-34,-3 0 0,7 73-1,-16-97-60,0 55 55,9-13-23,-4-27 21,-2 2-1,3 70 0,-10-99-19,2 1 1,10 41-1,-2-12-2,-6-24-36,-1-4 16,0 0 1,0 31-1,-4 335 242,-1-377-260,-1 0-1,0 0 0,-1 0 0,-9 22 1,-1 7 12,-12 31 25,7-27-21,12-31-10,-1-1 1,-12 21 0,-7 15 3,19-37-5,-1 0-1,0-1 0,-12 16 1,-13 23 30,25-40-14,1-1 0,-2 0 0,1 0 0,-18 16 0,9-9 30,16-16-53,-1 0-1,1 0 1,-1 0 0,1 0 0,0 1-1,0-1 1,0 0 0,0 1-1,0-1 1,0 1 0,0 2 0,1-3 1,-1 0 0,1 1 1,-1-1-1,0 0 0,0 0 0,0 0 1,0 0-1,0 1 0,-1-1 1,1-1-1,0 1 0,-4 3 1,-37 37 45,22-21 19,-1 0 1,-44 31-1,-10 8 159,72-58-229,0 1 1,1-1 0,-1 0-1,1 1 1,0-1 0,0 1-1,0 0 1,-2 3 0,-9 11 20,-56 42 69,64-54-85,0-1-1,0 1 1,0-2 0,0 1 0,-1 0-1,-9 3 1,-17 12 2,-6 11 32,24-18-32,-2 0 0,1 0 0,-22 10 0,-21 14 30,-5 2 76,3-8-32,32-15-47,-1 0 1,-1-2-1,-60 17 1,-18-1 70,-12 2 15,39-17-86,-151 5-1,-821-19 185,1046 0-219,-1-1 1,1 0-1,0 0 1,-13-4-1,14 3 1,-1 1 0,1-1 1,-1 1-1,-10 0 0,-2 1 11,0-1 0,0-1 0,-33-8 0,-20 5 1,57 0-10,9 3 1,-1 1 0,1-1 0,0 1 0,-1 0 0,-6 0 0,1 0-3,1 0 1,0-1-1,-1 0 1,-18-6-1,20 4 18,-1 1-1,0 0 0,0 1 0,-20-1 1,-23-5 34,6 1-40,19 7 1,4 1-19,1-2 0,-1 0 0,1-1 1,-32-8-1,45 8 13,1 0 1,-1 1 0,1 0-1,-1 1 1,-18 2 0,-13-1 24,-390-1 319,429 1-348,0-1-1,0 0 0,0 1 1,0-1-1,1 1 0,-1 0 0,0 0 1,-2 2-1,2-2 1,-1 0 0,1 1 0,0-1 0,0-1 1,0 1-1,0 0 0,-1-1 0,-3 1 0,-69-1 44,76 0-46,-1 0 0,0 0 1,1-1-1,-1 1 0,1 1 0,-1-1 1,1 0-1,-1 0 0,1 0 0,-1 0 1,0 0-1,1 0 0,-1 1 0,1-1 1,-1 0-1,1 0 0,-1 1 0,1-1 1,0 0-1,-1 1 0,1-1 0,-1 0 1,1 1-1,0-1 0,-1 1 0,1-1 1,0 1-1,-1 0 0,1 0 1,-1-1-1,1 1 0,0-1 1,-1 1-1,1-1 1,-1 1-1,1-1 1,-1 1-1,1-1 1,-1 1-1,1-1 0,-1 0 1,1 1-1,-1-1 1,0 0-1,1 0 1,-1 1-1,1-1 1,-1 0-1,0 0 1,1 0-1,-1 0 0,0 0 1,1 0-1,-1 0 1,0 0-1,1 0 1,-2 0-1,-23 0 294,22 0-162,8 0-959,0 0 262,5 0 66,3 0-4379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17.6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14150,'0'0'2562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18.3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20 796 160,'0'0'15962,"-5"3"-15893,-8 2-65,12-8-16,21-19-16,9-10 70,78-125 390,-16 20-259,69-73-151,-68 88-97,-75 102 40,1 0 1,1 1-1,34-25 0,-50 41 4,0 1 0,0 0-1,0 0 1,1 1 0,-1-1-1,1 0 1,6-1 0,-10 3 23,1 0 1,0 0 0,0 0 0,0 0-1,0 0 1,0 0 0,0 0-1,0 0 1,0 0 0,-1 0-1,1 1 1,0-1 0,0 0-1,0 1 1,0-1 0,-1 1 0,1-1-1,0 1 1,0-1 0,-1 1-1,1-1 1,0 1 0,-1 0-1,1-1 1,0 1 0,-1 0-1,1 0 1,-1-1 0,0 1-1,1 0 1,-1 0 0,1 0 0,-1-1-1,0 1 1,0 0 0,0 0-1,1 1 1,8 45 105,4 84 0,-7-59-73,-1 198 77,-7-149-686,2-68-1500,-4-28-2190,4-24 4044,-1 0 0,0 0 0,1-1 1,-1 1-1,1 0 0,-1-1 0,0 1 1,0 0-1,1-1 0,-1 1 1,0-1-1,0 1 0,0-1 0,1 0 1,-1 1-1,-2-1 0,-23 3-4415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18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331 241 3730,'0'0'2705,"-166"-106"-544,90 62 480,31 13 673,15 15-1121,16 1 48,28 15-2241,46 0 0,16-14 48,13 14-16,33 0-32,-18 0-80,16 14-1841,-90 1-3041</inkml:trace>
  <inkml:trace contextRef="#ctx0" brushRef="#br0" timeOffset="1">1006 15 11141,'0'0'5731,"-104"-15"-4819,74 44-320,-1 2-239,31 13-81,0 2-272,0 14 32,15 0-32,31-14 0,-2-17-64,32-14-32,-16-15-1089,-31 0-2096,-14-30-5043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19.1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0 10469,'0'0'6723,"-105"16"-6067,75 13-192,15 1-95,0 15-177,15 1-112,0-2-80,15 1 16,15-15-16,31-14-80,-2-16-753,-14-16-2400,-14 1-7380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19.5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12710,'0'0'3393,"106"-16"-3265,-47 32 0,1-16-31,16 0-81,-32 15-16,-29-15-3970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19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15159,'0'0'2625,"122"31"-2609,-33-62 64,17 16-80,-77 15-2721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20.7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0,'0'0'8524,"25"9"-7059,3 2-1311,0-2 0,1-1 1,0-1-1,0-1 0,0-2 1,49 1-1,1273-23 5302,-440 6-4642,-745 11-668,345 4 76,-1 25-326,-381-15-1145,-104-10-3847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01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31 592,'0'0'13030,"45"-31"-13382,-45 47-64,15 15-1057,-15-18-2817</inkml:trace>
  <inkml:trace contextRef="#ctx0" brushRef="#br0" timeOffset="1">211 182 9428,'0'0'2081,"105"59"-1120,-75-43-513,16 13-224,-16-14-96,-2-15 0,3 15-16,-16 1-112,0-1-48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21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32,'0'0'14054,"150"13"-13557,-105-13-129,16 0-192,-2 0-32,-14 0-112,-14 0-32,-16 16-128,-15-1-2625,0 1-1169,-30-16-2033,-1 15 3586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21.6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0 557 6019,'0'0'6691,"135"0"-5042,-89 0-705,-1 0-512,16 0-256,-33 0-80,18 0-48,-31 0-48,16 0-784,-16-15-2273</inkml:trace>
  <inkml:trace contextRef="#ctx0" brushRef="#br0" timeOffset="1">226 0 11493,'0'0'4418,"-60"166"-4258,44-62-112,16-13-48,-15 15 32,2-31-32,13 0-928,0-15-1505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22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0 10853,'0'0'944,"-16"121"-607,3-45 767,-2 12-432,0 3-400,15-1-175,-15-30-65,15 15-32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26.6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227 15 7603,'0'0'8845,"-15"-3"-7984,-51-7-247,63 10-580,0-1 0,-1 1 0,1 0-1,0 0 1,0 0 0,0 0 0,0 1 0,0-1 0,0 1 0,0 0 0,0 0-1,0 0 1,0 0 0,1 1 0,-1-1 0,0 1 0,-3 2 0,1 1-12,0 0 0,1 0-1,0 0 1,0 0 0,0 0 0,-2 7 0,-5 5 23,6-9-36,-1 1 0,1-1 0,0 1 0,1 0-1,0 0 1,1 1 0,0-1 0,0 1 0,1 0-1,0-1 1,0 1 0,1 12 0,1-17-10,0-1-1,1 0 1,-1 0-1,1 0 1,0 0-1,0-1 1,1 1-1,-1 0 1,1 0 0,-1-1-1,1 1 1,1 0-1,-1-1 1,0 0-1,1 0 1,-1 0 0,1 0-1,0 0 1,0 0-1,0-1 1,1 1-1,-1-1 1,1 0-1,-1 0 1,5 2 0,3 0-46,-1 0 0,1-1 1,-1 0-1,1 0 0,0-1 0,0-1 1,21 1-1,21-2-1183,-30-3-1414,-8-10-2425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27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47 8468,'0'0'3580,"-19"19"-2217,-64 69-605,80-85-712,0 1 0,-1 0 0,2 0 0,-1 0 0,0 1-1,1-1 1,0 1 0,0-1 0,0 1 0,0 0 0,1-1 0,0 1 0,0 0 0,0 0-1,1 0 1,-1 0 0,2 9 0,-1-4 27,-1-7-62,1 0 0,0 0 1,0 0-1,1 0 0,-1 0 0,0 0 0,1 0 0,0 0 0,0 0 0,0 0 0,0-1 0,0 1 0,0 0 1,1-1-1,-1 1 0,1-1 0,0 1 0,0-1 0,0 0 0,0 1 0,0-1 0,0 0 0,1-1 0,-1 1 1,1 0-1,-1-1 0,1 1 0,3 1 0,2-1-17,0-1 0,0 1 1,0-1-1,0-1 0,0 1 0,0-1 1,0-1-1,0 1 0,11-4 0,-9 2-27,-1 0-1,0 0 1,0-1-1,0-1 1,0 1-1,-1-1 1,0-1-1,0 0 1,0 0-1,0-1 1,-1 1-1,1-2 1,-2 1-1,1-1 0,-1 0 1,0 0-1,0-1 1,-1 0-1,0 0 1,0 0-1,-1 0 1,0-1-1,-1 0 1,0 0-1,0 0 1,-1 0-1,0 0 1,0-1-1,0-11 1,-2 16 49,-4-39 224,4 42-213,-1 0 0,0 0 0,-1 0 0,1 0 1,0 0-1,-1 0 0,1 0 0,-1 0 1,1 0-1,-1 1 0,0-1 0,0 1 0,1-1 1,-4 0-1,-13-14 399,-8-12-300,24 25-1132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27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48 8404,'0'0'1843,"0"17"-1448,0 130 1849,0-142-2215,0 0 1,0 0 0,0 0-1,-1 0 1,0 0-1,0 0 1,0 0 0,-1 0-1,0-1 1,-2 7-1,1-1-91,11-10-262,12-13-34,-12 5 369,-1-1 0,0 0 0,0 0 0,7-14 0,2-3 78,17-23 55,-16 22-12,2 1 1,36-40 0,-54 65-202,1-1 0,-1 1 0,1-1 0,0 1 0,-1 0 0,1 0 0,0 0 0,0 0 0,0 0 0,0 0 0,0 0 0,0 1 0,0-1 0,0 1 0,0-1 0,0 1 0,0 0 0,1 0 0,-1 0 0,0 0 0,4 1 0,7-1-3306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28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10949,'0'0'1395,"0"15"-1069,0 102 335,1-108-623,-1 0-1,2-1 0,-1 1 0,4 9 0,1 17-22,-6-34-22,0-1 1,1 1 0,-1 0 0,0 0 0,0 0 0,0-1 0,1 1 0,-1 0 0,0-1 0,1 1 0,-1 0 0,0 0 0,1-1 0,-1 1 0,1-1 0,-1 1 0,1 0-1,0-1 1,-1 1 0,1-1 0,-1 0 0,1 1 0,0-1 0,0 1 0,-1-1 0,1 0 0,0 1 0,-1-1 0,1 0 0,0 0 0,0 0 0,0 0 0,-1 0 0,1 0-1,0 0 1,0 0 0,0 0 0,-1 0 0,1 0 0,0 0 0,0 0 0,-1-1 0,1 1 0,0 0 0,0-1 0,-1 1 0,2-1 0,9-12 41,0-1 1,-1 0 0,11-20-1,14-21 402,-16 24-285,-18 28-141,0 0 0,0 0 0,1 0 0,0 0 0,-1 1 0,1-1 0,0 0 0,0 1 1,0-1-1,1 1 0,-1 0 0,1 0 0,-1 0 0,1 0 0,0 0 0,-1 1 0,1-1 0,0 1 0,4-2 0,3-1-36,19-3-1169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28.7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0 245 11317,'0'0'328,"21"-5"-210,-9 2-119,9-2 88,38-14-1,-51 16-65,-1 0 0,0-1-1,0 0 1,0 0 0,0 0-1,-1-1 1,0 0 0,0 0 0,0-1-1,8-10 1,-8 8-158,-1 0 0,1-1 0,-1 0 0,-1 0 0,0 0 1,0-1-1,-1 1 0,0-1 0,-1 0 0,0 0 0,0 0 0,0-11 0,-3 19 141,0 1 0,1 0-1,-1 0 1,0-1-1,1 1 1,-1 0-1,0 0 1,0 0 0,0 0-1,0 0 1,0 0-1,0 0 1,-1 0-1,1 1 1,0-1 0,0 0-1,-1 1 1,1-1-1,0 1 1,0-1-1,-1 1 1,1 0 0,-1-1-1,1 1 1,0 0-1,-1 0 1,1 0-1,-1 0 1,-1 0 0,-2 0 77,0 0 0,0 0 1,0 0-1,0 1 0,0-1 1,0 1-1,0 0 0,1 1 1,-6 1-1,4 1 24,1-1 1,-1 1 0,1 1-1,0-1 1,0 1 0,0 0-1,0 0 1,1 0-1,0 1 1,0-1 0,1 1-1,-1 0 1,1 0-1,1 0 1,-1 1 0,1-1-1,0 1 1,0-1-1,1 1 1,0 0 0,0-1-1,1 1 1,0 0 0,0 0-1,0 0 1,1-1-1,0 1 1,2 7 0,-1-9-101,1 1 1,-1-1-1,1 0 0,0 1 1,1-1-1,-1-1 1,1 1-1,0-1 1,0 1-1,1-1 1,-1 0-1,1 0 1,0-1-1,0 0 1,0 0-1,7 4 1,-8-5-581,1 0 1,-1-1 0,0 1 0,1-1 0,-1 0-1,1 0 1,8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29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1 7411,'0'0'3210,"-15"0"-2410,-50 0 153,59-1-742,0 1 1,0 1 0,0-1-1,-1 1 1,1 1 0,0-1-1,0 1 1,1 0 0,-1 0-1,0 0 1,0 1 0,-5 4-1,-7 2 959,17-8-1146,-1 0 0,1 1 0,0-1 0,-1 0 0,1 1 0,0-1 0,0 1 0,0-1 0,0 1 0,0 0 0,0-1 0,0 1 0,0 0 0,1 0-1,-1 0 1,1 0 0,-1-1 0,1 1 0,0 0 0,0 0 0,0 0 0,0 0 0,0 0 0,0 0 0,0 0 0,1 2 0,13 52-38,-13-54 32,1 4-17,-1-2 1,0 0-1,0 1 1,0-1 0,1 0-1,0 1 1,0-1 0,0 0-1,0 0 1,1-1 0,0 1 0,0 0-1,0-1 1,0 0 0,0 1-1,0-1 1,8 4 0,-5-4-101,-1-1 0,1 0 0,0 0 0,0 0 0,0-1 1,13 2-1,-17-3-155,1 0 0,0 0 0,0 0 0,0 0 0,-1 0 0,1-1 0,0 1 0,0-1 0,-1 0 0,1 0 0,-1 0 0,1 0 0,-1 0 0,1 0 0,-1-1 0,1 1 0,-1-1 1,3-2-1,9-12-4450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29.5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0 8660,'0'0'8612,"-61"106"-8420,46-46 112,0 0-16,15-16-208,0 18-32,0-18 16,0 16-64,0-29 0,0-2-1152,0 2-1377</inkml:trace>
  <inkml:trace contextRef="#ctx0" brushRef="#br0" timeOffset="1">1 332 9188,'0'0'7524,"74"-91"-7300,-13 76 0,13 15-160,17 0-64,-61 0-1201,0 0-9155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02.0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0 211 6099,'0'0'5346,"15"-104"-5298,31 88 0,-18-14-48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32.2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46 10021,'0'0'923,"-2"27"-710,-39 304 451,32-253-494,3 131-1,6-183-163,0-21-100,0-5 80,1 0 0,-1 0 1,1 0-1,-1 0 0,1 0 0,-1 0 0,1 0 0,-1-1 0,1 1 0,-1 0 1,1 0-1,-1-1 0,1 1 0,-1 0 0,1 0 0,-1-1 0,1 1 0,-1-1 1,0 1-1,1 0 0,-1-1 0,0 1 0,1-1 0,-1 1 0,0-1 1,0 1-1,1-1 0,-1 1 0,0-2 0,8-39 4,-2 0 0,0-45 0,7-52-379,28-39-403,-36 160 778,0 0 1,1 0-1,1 0 1,1 1-1,0 0 0,1 1 1,20-28-1,-24 37 30,1 0 0,0 0 0,0 1 0,1-1 0,0 1 0,0 0 0,0 1 0,0 0 0,0 0 0,1 1 0,0 0 0,0 0 0,0 0 0,0 1 0,0 1 0,0-1 0,1 1 0,13 0 0,-14 1-5,0 0 9,1 0 1,-1 0-1,1 1 1,15 4-1,-22-5-9,0 1 0,0 0 0,0 0-1,0 0 1,0 0 0,0 0 0,0 0 0,0 0 0,-1 1-1,1-1 1,-1 1 0,1-1 0,-1 1 0,1 0 0,-1-1-1,0 1 1,0 0 0,0 0 0,0 0 0,0 0 0,0 0-1,-1 0 1,2 4 0,0 0 63,-1 1 0,0-1 1,0 1-1,0-1 0,-1 1 0,0-1 0,0 1 1,-1-1-1,0 1 0,0-1 0,0 0 1,-1 1-1,0-1 0,0 0 0,-1 0 0,1 0 1,-1 0-1,-1-1 0,1 1 0,-1-1 0,0 0 1,0 0-1,0 0 0,-1 0 0,0-1 0,-9 7 1,2 0 140,8-8-104,1 0 0,-1 0 0,0 0 0,0 0 0,0-1 0,0 0 0,-8 4 0,2-4 5,-1 1-1,0-2 1,0 1 0,0-1 0,-16-1 0,31-14-4716,20-1 1028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32.6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5779,'0'0'1440,"5"17"14,15 58-192,-19-70-1120,0 1 0,0 0 0,0-1 0,-1 1 0,0 0 0,0 0 0,-1-1 0,0 1 0,0 0 0,0-1 0,0 1 0,-1-1 0,0 0 0,-5 10 0,5-10-91,0 0 1,0 0 0,0 0 0,1 0 0,-1 0 0,1 0-1,1 1 1,-1 5 0,3-10-278,3-7 99,13-17 98,25-40 337,-35 52-266,67-92 174,-73 101-208,0 0 1,-1 0-1,1 0 0,0 1 0,0-1 1,0 1-1,0 0 0,0-1 0,1 1 1,-1 0-1,0 0 0,1 1 0,-1-1 1,0 0-1,1 1 0,-1-1 0,1 1 1,-1 0-1,1 0 0,-1 0 0,1 0 1,-1 0-1,1 1 0,2 0 0,11 0-187,-4 1-960,-9 11-1452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33.0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1 120 11045,'0'0'616,"20"0"-71,63-2-73,-80 1-450,0 1 1,-1 0-1,1-1 1,0 1-1,-1-1 1,1 0-1,0 0 1,-1 0 0,1 0-1,-1 0 1,0 0-1,1-1 1,-1 1-1,0-1 1,0 0-1,0 0 1,0 0-1,0 0 1,0 0-1,0 0 1,2-4-1,1-2 32,-3 6-31,0 0-1,0-1 1,0 1-1,-1 0 1,1-1-1,-1 1 1,0-1-1,0 1 0,0-1 1,0 0-1,0 0 1,-1 1-1,1-1 1,-1 0-1,0 0 1,0-4-1,0 5-9,0 1 0,0 0-1,0 0 1,0-1 0,0 1 0,-1 0 0,1 0 0,-1 0-1,1 0 1,-1-1 0,1 1 0,-1 0 0,0 0-1,1 0 1,-1 0 0,0 0 0,0 0 0,0 0 0,0 0-1,0 1 1,0-1 0,0 0 0,0 1 0,0-1-1,0 0 1,0 1 0,0-1 0,0 1 0,-1 0 0,1-1-1,0 1 1,0 0 0,-1 0 0,1 0 0,-2 0-1,-4-1 110,0 1 0,1 1 0,-1-1 0,0 1 0,0 0 0,1 1 0,-12 3 0,15-3-107,1-1-1,-1 1 1,1 0 0,-1-1 0,1 1 0,0 0 0,0 0 0,0 1-1,0-1 1,0 0 0,0 1 0,1-1 0,-1 1 0,1-1 0,0 1 0,-1 0-1,1 0 1,0-1 0,0 6 0,-1 5 4,0 0 0,1 0-1,1 1 1,1 12 0,0-2-12,0-18-11,0-1-1,0 1 0,1-1 1,0 0-1,0 0 0,0 0 1,0 0-1,1 0 0,0 0 0,0-1 1,0 1-1,0-1 0,1 0 1,0 0-1,0 0 0,0 0 1,0-1-1,10 6 0,-11-7-394,0 0-1,0 0 0,0-1 1,1 1-1,-1-1 1,1 0-1,-1 0 0,1 0 1,-1 0-1,7-1 1,5 0-5167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33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214 28 11925,'0'0'5680,"-17"-5"-5335,-58-15-204,71 19-139,0 0 0,0 1-1,0-1 1,-1 1 0,1 0 0,0 0 0,0 1 0,0-1 0,0 1-1,-1 0 1,1 0 0,0 0 0,0 1 0,1-1 0,-1 1-1,0 0 1,0 0 0,1 1 0,-1-1 0,1 1 0,0-1-1,0 1 1,0 0 0,0 0 0,0 0 0,1 1 0,-1-1 0,1 1-1,0-1 1,0 1 0,0 0 0,1 0 0,-1 0 0,1 0-1,0 0 1,0 0 0,0 0 0,1 0 0,0 1 0,-1-1-1,2 4 1,-2 12-14,0-15 2,0 1 0,1-1 0,0 1 1,0-1-1,0 1 0,1-1 0,0 1 1,0-1-1,0 0 0,3 7 0,3-9-168,0 0 1,1 0-1,-1-1 0,1 0 0,13 1 0,-14-2-260,0-1-1,0 0 1,0 0-1,0 0 1,0-1 0,0-1-1,-1 1 1,1-1-1,0 0 1,-1 0-1,1-1 1,-1 0 0,1 0-1,-1-1 1,0 1-1,-1-1 1,10-8-1,5-18-3896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33.8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107 198 2993,'12'-35'1768,"-5"19"-623,-1-1 0,-1 0 0,0 0 0,-2-1 0,0 1 0,1-27 1,-4 43-1036,0 0 0,0 1 0,-1-1 1,1 0-1,0 0 0,-1 0 0,1 1 1,0-1-1,-1 0 0,1 1 1,-1-1-1,0 0 0,1 1 0,-1-1 1,1 0-1,-1 1 0,0-1 0,1 1 1,-1 0-1,0-1 0,0 1 0,1-1 1,-1 1-1,0 0 0,0 0 1,0-1-1,0 1 0,1 0 0,-1 0 1,0 0-1,0 0 0,0 0 0,0 0 1,0 0-1,1 0 0,-3 1 1,1-1-60,0 0 0,0 0 1,0 1-1,0-1 0,0 1 1,0-1-1,1 1 0,-1 0 1,0-1-1,0 1 0,0 0 1,1 1-1,-1-1 0,0 0 1,1 0-1,-1 1 0,1-1 1,-2 3-1,-1 3-32,0 1 0,0 0-1,1 0 1,1 0 0,-3 11-1,-4 13 4,-3-1 1,5-14-3,1 0-1,1 1 1,-6 34-1,-4 79 13,13-122-32,1-1 0,0 1 0,1-1 0,0 1 1,0-1-1,1 1 0,0 0 0,0-1 0,4 11 0,-3-16-3,-1 1-1,1-1 0,0 0 1,0 1-1,0-1 1,0-1-1,1 1 0,-1 0 1,1 0-1,0-1 1,0 1-1,0-1 0,0 0 1,0 0-1,0 0 0,1-1 1,-1 1-1,0-1 1,1 1-1,0-1 0,-1 0 1,1-1-1,3 1 1,3 1-70,0-1 0,1 0 0,-1 0 0,0-1 1,0-1-1,0 0 0,0 0 0,0-1 0,0 0 1,-1-1-1,1 0 0,-1-1 0,1 0 1,12-7-1,9-9-4,-1-1 1,0-2-1,29-30 1,-57 51 105,-17 239 502,15-232-715,0 1 1,1-1-1,-1 0 1,1 0-1,0 0 1,1 1-1,-1-1 0,1 0 1,3 5-1</inkml:trace>
  <inkml:trace contextRef="#ctx0" brushRef="#br0" timeOffset="1">604 107 13174,'0'0'2865,"0"60"-13718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34.4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0 9780,'0'0'5795,"-104"31"-5427,89-17-224,15 1-112,0 1-32,0 13 32,15 1-32,0 1 0,31-17-320,-18-14-1761,-13 0-2209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34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208 0 7635,'0'0'10144,"-7"10"-9688,-2 5-397,0-1 1,2 1-1,0 0 0,1 1 1,-8 28-1,3-2 62,-6 59 0,13-51-66,4 68 1,2-49-3564,-18-72-1961,12-2 5128,1 0-1,-1 0 0,1 0 1,0-1-1,0 0 0,1 1 1,0-1-1,0 0 0,-2-10 1,-14-33 606,-36-52 5277,54 100-5431,0 0 0,0 1 1,0-1-1,0 0 0,0 0 1,0 1-1,-1-1 0,2 0 1,-1 0-1,0 1 0,0-1 1,0 0-1,0 0 0,0 1 1,1-1-1,-1 0 0,0 1 1,1-1-1,-1 0 0,0 1 0,1-1 1,-1 0-1,1 1 0,-1-1 1,1 1-1,-1-1 0,1 1 1,-1-1-1,1 1 0,0-1 1,-1 1-1,1 0 0,0-1 1,-1 1-1,1 0 0,0-1 1,-1 1-1,1 0 0,0 0 1,0 0-1,0 0 0,38-8-816,-34 7 1027,113-4-300,-54-2-20,68 1 1,-131 6-23,1 0 0,0 0-1,-1 1 1,1-1 0,0 0 0,0 0 0,-1 1 0,1-1 0,0 1-1,-1 0 1,1-1 0,-1 1 0,1 0 0,-1 0 0,1 0-1,-1 0 1,0 0 0,1 1 0,-1-1 0,0 0 0,0 0 0,0 1-1,0-1 1,0 1 0,0-1 0,0 1 0,-1-1 0,1 1-1,0 0 1,-1-1 0,1 4 0,1 4-37,-1 1 0,0 0-1,-1-1 1,-1 18 0,0-6 156,0 14-123,-10 65 0,8-32-2402,3-48-2050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35.2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45 672,'0'0'14295,"0"-45"-23916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35.6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32 183 10549,'0'0'6256,"-5"8"-6163,4-7-91,-20 37 14,20-37-18,1 0 1,-1 0-1,1 1 1,-1-1-1,1 0 1,0 0-1,-1 0 1,1 0-1,0 1 1,0-1 0,0 0-1,0 0 1,0 0-1,0 1 1,0-1-1,0 0 1,1 0-1,-1 0 1,0 1-1,1-1 1,-1 0-1,1 0 1,-1 0-1,1 0 1,-1 0-1,1 0 1,0 0 0,-1 0-1,1 0 1,0 0-1,0 0 1,0-1-1,0 1 1,0 0-1,0-1 1,0 1-1,0 0 1,2 0-1,6 2-74,1 0 0,-1-1 0,1 0 0,0-1 0,0 0 0,-1-1 0,15 0 0,-20 0 36,-1-1 0,0 1 0,0 0 0,0-1 1,0 0-1,0 0 0,0 0 0,0 0 0,0 0 0,0-1 0,-1 1 0,1-1 0,0 0 0,-1 0 0,1 0 0,-1 0 0,0 0 1,0-1-1,0 1 0,0 0 0,0-1 0,0 0 0,-1 1 0,1-1 0,-1 0 0,0 0 0,2-5 0,12-50-85,-14 55 146,0 0-1,0-1 1,-1 1 0,1-1 0,-1 1 0,0-1 0,0 1-1,-1-6 1,1 0 40,-1 4 90,0 1 0,1 0 1,-2-1-1,1 1 0,0 0 0,-1 0 0,0 0 0,0 0 1,0 0-1,0 0 0,-5-5 0,4 6 97,1-1 0,-1 0 1,1 0-1,0 0 0,0 0 0,0 0 0,1 0 0,-1 0 0,1 0 0,0-1 0,-1-6 1,3 10-246,-1 0 1,1 0 0,-1 0 0,1 0 0,-1 1 0,1-1 0,0 0 0,-1 0 0,1 0 0,0 0 0,0 1 0,0-1 0,-1 0 0,1 1-1,0-1 1,0 1 0,0-1 0,0 1 0,0-1 0,0 1 0,0 0 0,0 0 0,0-1 0,1 1 0,-1 0 0,0 0 0,0 0 0,0 0 0,0 0-1,0 0 1,0 0 0,0 1 0,0-1 0,1 1 0,1-1 2,0 0 1,0 0-1,-1 1 0,1-1 1,-1 1-1,1 0 1,0 0-1,-1 0 0,0 0 1,1 0-1,-1 1 0,0-1 1,1 1-1,-1-1 0,0 1 1,2 2-1,7 19 48,-10-19-45,1 0 0,0 0 0,0 0 0,0 0 0,0 0 0,1-1-1,2 5 1,11 14 37,-16-19-110,1-1 0,0 0 0,0 0 0,0 0 0,1 0-1,-1 0 1,0 0 0,1 0 0,-1-1 0,1 1 0,0 0-1,-1-1 1,1 1 0,0-1 0,0 0 0,0 1 0,0-1-1,0 0 1,0 0 0,0-1 0,1 1 0,-1 0 0,0-1-1,5 1 1,124-1-1699,-130 1 1760,0-1 0,0 0 0,0 1 0,0-1 0,0 1 0,0-1 0,0 1 0,0 0 0,-1-1 0,1 1 0,0 0 0,0-1 0,-1 1 0,1 0 0,0 0 0,-1 0 0,1 0 0,-1 0 0,1-1 0,-1 3 0,2-1 4,0 2 7,0 1 0,0-1 0,0 1 0,-1 0-1,0 0 1,0-1 0,0 1 0,0 0 0,0 5-1,1 11-85,0-9-115,10 53-2014,-1-25-3692,-8-22-515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36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212 105 6451,'0'0'3978,"7"-15"-2385,21-45 138,-28 59-1662,1 0 1,-1 1-1,0-1 0,0 0 1,0 0-1,0 0 0,0 0 1,0 0-1,0 1 0,0-1 1,0 0-1,-1 0 1,1 0-1,0 1 0,-1-1 1,1 0-1,0 0 0,-1 0 1,1 1-1,-1-1 0,1 0 1,-1 1-1,1-1 0,-1 0 1,1 1-1,-1-1 0,0 1 1,1-1-1,-1 1 1,0-1-1,0 1 0,1 0 1,-1-1-1,0 1 0,0 0 1,1-1-1,-1 1 0,0 0 1,0 0-1,-1 0 0,-30-4 1082,31 4-1146,-9 0 203,8 0-129,0 0-1,-1 0 0,1 0 0,0 0 1,0 0-1,-1 0 0,1 1 0,0-1 1,0 1-1,-3 0 0,5 0-58,-1 0 0,0 0 0,0 0-1,0 0 1,1 0 0,-1 0 0,0 0 0,1 0-1,-1 0 1,1 1 0,0-1 0,-1 0 0,1 0-1,0 0 1,0 1 0,-1-1 0,1 0 0,0 0-1,0 1 1,1-1 0,-1 2 0,1 69 91,11 78-1,-10-125-69,-1 43-1,-2-41-25,1-23-3,-1 1 0,1-1 0,-1 0 0,0 0 0,0 0-1,0 0 1,-1 0 0,1 0 0,-1 0 0,0 0 0,0-1 0,-1 1 0,1-1-1,-1 1 1,0-1 0,0 0 0,0 0 0,0 0 0,0 0 0,-5 2-1,2-1-126,0 0-1,0-1 0,0 0 1,-1 0-1,1 0 0,-1-1 1,0 0-1,0 0 0,0-1 0,0 0 1,-11 0-1,-12-1-3704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03.0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9028,'0'0'2145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36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 11749,'0'0'3703,"18"-2"-2980,48-10-191,-3 0 218,107-6 1,593 18 559,-572 10-912,-106-3-230,126 18 384,698-7-85,-708-19-411,103 14 32,-217-8-67,426 47 79,-335-31-112,576 69 63,-383-30 8,-6-15-75,-108-19 2,-68-9 28,14-13 6,-150-5-456,-111 1-5594,27 0-3019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37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6963,'0'0'8644,"106"0"-8276,-17 0 385,2 0-353,-17 0-192,2-13-176,-30 13 96,-2 0-96,-14 0-32,-15 0-704,-15 13-1873,0 3-2498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38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0 136 12758,'0'0'2257,"105"15"-1601,-14-30 337,-2 0-113,2-1-352,-17 1-240,2 1-208,-30-1-48,-1-1-16,-31 1-16,1 0-1296,-15 1-1233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38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13142,'0'0'1793,"0"106"-1697,0-30 640,0 29 305,0 15-385,-15-16-336,15-13-192,0 15-128,0-16 0,15-15-304,0 1-1633,-15-63-2977</inkml:trace>
  <inkml:trace contextRef="#ctx0" brushRef="#br0" timeOffset="1">285 151 8948,'0'0'7540,"16"121"-7188,-47-1 384,18 30-464,13 0-160,-15 1 16,15-16-128,0 0-80,0-105-2193,0-14-3601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41.1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0 896,'0'0'14407,"-15"106"-13799,-16-2-288,16 2-192,0 0-31,0-17-97,15 1 0,0 1-97,0-31-335,0-14-2961,0-17-2242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41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91 10053,'0'0'5970,"-74"-91"-5233,118 91-737,17 0 0,-1 16 0,14 28-593,2 2-2320,-61-17-2097,1 2-2338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43.2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0 321 8868,'0'0'2767,"23"-8"-1954,0 1-616,-3 2-75,0-1 0,-1-1 0,0-1 0,0 0 0,31-21 0,-39 21-84,0-1 0,0 0 0,-1-1 0,0 0 0,11-15-1,-17 20-26,0-1 0,0 0-1,-1 0 1,0 0-1,0 0 1,-1 0 0,0 0-1,0-1 1,0 1-1,-1-1 1,1 0 0,-1-8-1,-1 1-6,1 9-5,-1 0 0,0-1 0,-1 1 0,1 0 0,-3-9 0,2 13 2,1 0 0,-1-1 1,0 1-1,1 0 0,-1-1 0,0 1 1,0 0-1,0 0 0,0 0 1,0 0-1,0 0 0,-1 0 0,1 0 1,0 0-1,0 0 0,-1 1 0,1-1 1,0 0-1,-1 1 0,1-1 0,-1 1 1,-1-1-1,-2 0 22,0-1 0,1 1 0,-1 0 0,0 1-1,0-1 1,0 1 0,0 0 0,0 0 0,0 1 0,0-1 0,0 1 0,0 0 0,1 0 0,-1 1-1,-9 3 1,10-2 5,0 0 0,1-1 0,-1 1 0,1 1 0,0-1 0,0 0 1,0 1-1,0 0 0,1-1 0,-1 1 0,1 0 0,0 0 0,0 1 0,-2 4 0,-1 13 75,0 1 0,1-1 0,1 1 0,2 0 0,1 35 0,0-51-91,0 8 48,0 0 1,1-1-1,1 1 1,5 21 0,-4-28-54,-1 0 0,1-1 0,1 1 0,0-1 0,0 0 0,0 0 0,1 0 0,0-1 0,11 12 0,-5-9-39,-1 0 0,1-1 0,0 0 0,1 0-1,0-2 1,24 11 0,37 7-3537,-72-24 3246,0 0-1,0 1 1,0-1-1,0 0 1,0 0-1,1 0 1,-1 1 0,0-1-1,0 0 1,0-1-1,0 1 1,1 0-1,-1 0 1,0 0-1,2-1 1,12-12-6267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43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 16 4146,'0'0'8564,"-15"-3"-7468,-25-3-15,-56 0-1,94 5-1048,0 1 0,1 1 0,-1-1 0,1 0 0,-1 0 0,0 1 0,1-1 0,-1 0 0,1 1 0,-1 0 0,1-1 0,-1 1 0,1 0 0,0 0 0,-1 0 0,1 0 0,0 0 0,0 0 0,-1 0 0,1 0 0,0 0 0,-1 3 0,0-1-16,1 0-1,0 0 1,-1 0 0,1 1-1,0-1 1,1 1 0,-1-1-1,1 1 1,-1-1 0,1 5 0,1 7-18,0 1 0,1-1 0,0 0 0,7 18 0,3 9 19,-2-1 0,-2 2-1,6 69 1,-14-105-39,-4 47-56,3-51 61,0 0 0,0-1 0,0 1-1,0 0 1,0 0 0,0 0 0,-1-1 0,1 1 0,-1-1 0,0 1 0,0-1 0,0 0 0,0 1 0,0-1 0,-5 3 0,1-1-115,-34 20 179,22-22-873,17-2 746,1 0 0,-1 0-1,1-1 1,-1 1 0,1 0-1,-1-1 1,1 1-1,-1-1 1,1 1 0,0-1-1,-1 1 1,1-1-1,0 1 1,-1-1 0,1 1-1,0-1 1,0 1-1,-1-1 1,1 0 0,0 1-1,0-1 1,0 1-1,0-1 1,0 0 0,0 1-1,0-1 1,0 1-1,0-2 1,0-15-3772,0-10-956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44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0 7427,'0'0'6574,"5"16"-5888,-1-4-574,0 1 0,-2 1 0,1-1 0,-2 0 0,0 1 0,0-1 0,-1 1 0,-3 17 0,-15 267 398,3-121-1439,15-176 783,0 0-1,0 0 1,0 0 0,0 0-1,0 0 1,0 0-1,-1 0 1,1 0 0,0 0-1,-1 0 1,1 0-1,-1 0 1,1 0-1,-1 0 1,1 0 0,-1 0-1,1-1 1,-1 1-1,0 0 1,-1 1 0,2-2 105,-1 0 1,0 0 0,1 1-1,-1-1 1,0 0 0,1 0-1,-1 0 1,0 0 0,1 0-1,-1 0 1,0 0 0,1 0 0,-1 0-1,0 0 1,1 0 0,-1-1-1,0 1 1,1 0 0,-1 0-1,0-1 1,1 1 0,-1 0-1,1-1 1,-1 1 0,1 0 0,-1-1-1,1 1 1,-1-1 0,1 1-1,-1-1 1,0 0 0,-1-4 135,-1 1 1,1-1-1,0 1 1,0-1-1,1 0 1,-1 0 0,1 0-1,0 0 1,1 0-1,-1 0 1,1-10-1,0 0 726,0 0-1,5-30 0,-4 39-707,1 0 1,0 0 0,0 0 0,1 1 0,-1-1 0,1 1 0,0 0-1,1-1 1,-1 1 0,1 1 0,0-1 0,1 0 0,-1 1-1,7-5 1,5-2-53,0 0-1,1 1 0,18-8 0,-25 13-29,17-7-27,0 1-1,33-9 1,-11 5-1223,-31 12-2978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44.8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331 13 8356,'0'0'2745,"-18"-2"-2057,4-1-558,-3 0 159,0 1 0,-32-1 1,42 4-232,0-1 1,-1 1 0,1 0 0,0 0 0,0 1 0,0 0 0,1 0 0,-1 1 0,0 0 0,1 0 0,0 1 0,-8 4 0,11-5-45,-1 0 1,1 0-1,0 0 1,0 1-1,0-1 1,0 1-1,0 0 1,1 0-1,0 0 1,-1 0-1,2 0 1,-1 0-1,0 1 1,-1 5 0,1 4-15,0 0 0,1 0 0,1 19 0,0-24 1,1-2-6,0 0 0,0 1 0,1-1 0,0 0-1,0 1 1,0-1 0,1 0 0,1-1 0,-1 1 0,7 8 0,-6-9 9,-1 1 0,1-1 0,-1 0 1,0 1-1,0 0 0,-1 0 0,0 0 0,0 0 0,-1 0 0,2 10 0,-3-16 3,0 1 0,0 0-1,0-1 1,0 1 0,0 0 0,0-1 0,-1 1 0,1 0-1,-1-1 1,1 1 0,-1-1 0,1 1 0,-1-1 0,0 1-1,0-1 1,0 1 0,1-1 0,-4 2 0,1-1 10,0 0 0,0 0 0,-1-1 0,1 1 1,-1-1-1,1 0 0,-7 1 0,8-1-15,-10 2 33,3-1-14,0 1 0,-1-2 0,1 1-1,-18-1 1,27 0-48,0-1 1,-1 0-1,1 0 0,-1 0 1,1 0-1,-1 0 0,1 0 1,0 0-1,-1 0 0,1 0 0,-1 0 1,1 0-1,-1 0 0,1 0 1,0 0-1,-1-1 0,1 1 0,-1 0 1,1 0-1,0 0 0,-1-1 1,1 1-1,-1 0 0,1 0 1,0-1-1,-1 1 0,1 0 0,0-1 1,0 1-1,-1 0 0,1-1 1,0 1-1,0-1 0,0 1 1,-1 0-1,1-1 0,0 1 0,0-1 1,0 1-1,0-1 0,0 1 1,0 0-1,0-1 0,0 1 1,0-1-1,0 1 0,0-1 0,0 1 1,0 0-1,0-1 0,0 1 1,0-1-1,1 1 0,-1-1 0,0 1 1,0 0-1,0-1 0,1 1 1,-1 0-1,0-1 0,0 1 1,1 0-1,-1-1 0,0 1 0,1 0 1,23-27-5380,-24 27 5237,15-15-4726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03.6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15 224 8260,'0'0'3255,"5"0"-3319,0 0 99,0-1 0,0 0 0,0 0 1,-1 0-1,1-1 0,0 0 1,-1 1-1,1-2 0,-1 1 1,1 0-1,-1-1 0,5-4 0,-6 5-12,0 0-1,0-1 0,-1 1 0,1-1 0,-1 0 1,1 0-1,-1 0 0,0 0 0,0 0 0,0 0 0,-1-1 1,1 1-1,-1 0 0,0-1 0,0 0 0,0 1 1,0-1-1,0-5 0,-1-96 338,0 104-351,0 0-1,-1-1 1,1 1-1,0 0 1,-1-1-1,1 1 1,-1 0-1,0 0 1,1 0-1,-1 0 1,0-1-1,0 1 1,0 0-1,0 0 1,0 0-1,0 0 1,0 1-1,0-1 1,0 0-1,0 0 1,0 1-1,0-1 1,-1 1-1,1-1 1,0 1-1,-1-1 1,1 1-1,0 0 1,-1-1-1,0 1 1,-1 0 31,1-1 0,0 1 1,-1 0-1,1 0 0,0 0 1,0 0-1,-1 0 0,1 1 1,0-1-1,-1 1 0,1-1 0,0 1 1,0 0-1,0 0 0,0 0 1,0 0-1,0 0 0,0 0 1,-3 3-1,1 1 1,-1 1-1,1 0 1,0 0 0,0 0 0,1 0-1,0 1 1,0-1 0,1 1 0,-1 0-1,2 0 1,-1 0 0,-1 11 0,1 11 77,1 52 0,1-44 20,1-34-131,-1 0 0,0 0-1,1 1 1,0-1 0,0 0 0,0 0-1,0 0 1,0 1 0,1-1-1,-1-1 1,1 1 0,0 0-1,0 0 1,0-1 0,0 1-1,0-1 1,0 1 0,1-1-1,-1 0 1,1 0 0,0 0 0,0 0-1,0-1 1,0 1 0,0-1-1,0 0 1,0 0 0,0 0-1,0 0 1,5 1 0,2 0-161,1 0 0,-1-1 0,0 0 1,0-1-1,0 0 0,1-1 0,-1 0 1,16-4-1,-24 5-110,-1 0 1,1-1-1,-1 0 1,1 1-1,-1-1 1,0 0-1,0 0 1,1 0-1,-1 0 1,0 0-1,0 0 1,2-2-1,-3 3 56,15-16-6494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45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30 5042,'0'0'10242,"-17"-5"-9348,-55-16-288,68 20-561,1 0 1,-1 1 0,1-1-1,-1 1 1,1-1 0,-1 1-1,1 0 1,-6 1 0,-7 8 68,11-5-63,2-2-45,1 0 0,-1 0 0,1 0 0,0 0 0,0 0 0,0 1-1,0-1 1,0 0 0,1 1 0,-1 0 0,1-1 0,0 1 0,-1 0 0,1 0 0,-1 4 0,1 2-14,0-1 0,0 1 1,1 16-1,0-13 0,0-9-5,0 1-1,1-1 1,-1 0 0,1 0 0,0 1-1,0-1 1,0 0 0,1 0-1,-1 0 1,0 0 0,1 0 0,0-1-1,0 1 1,0 0 0,0-1-1,0 1 1,1-1 0,-1 0 0,1 0-1,-1 0 1,1 0 0,0 0-1,0 0 1,0-1 0,0 0 0,0 1-1,4 0 1,-3-1-188,0 1 0,0-1 0,1 0 0,-1-1 0,1 1 0,-1-1 0,1 0 1,-1 0-1,1 0 0,-1-1 0,1 1 0,-1-1 0,0 0 0,1-1 0,-1 1 0,0-1 0,0 1 0,0-1 0,0-1 0,5-2 1,-2 0 12,-1-1 0,0 1 0,0-1 1,-1 0-1,0 0 0,0-1 1,0 0-1,-1 1 0,0-2 1,0 1-1,-1 0 0,1-1 1,-2 1-1,1-1 0,-1 0 0,2-18 2450,-6 27-2140,1 0 0,0 1 0,0-1 1,-1 0-1,1 0 0,0 1 0,0-1 0,0 0 1,1 1-1,-1-1 0,0 1 0,0 0 0,1-1 1,-1 1-1,1-1 0,0 1 0,-1 0 0,1 0 1,0-1-1,0 3 0,0 44-426,1-27 478,-2-15-177,1 0 0,0-1 0,1 1 0,-1 0 1,1-1-1,0 1 0,1 0 0,-1-1 0,1 0 1,0 1-1,1-1 0,3 7 0,-3-9-7,-1 0-1,1-1 1,0 1-1,0-1 0,0 0 1,0 0-1,0 0 1,1 0-1,-1-1 0,1 1 1,-1-1-1,1 0 1,-1 0-1,1 0 0,0 0 1,0-1-1,-1 1 1,1-1-1,0 0 0,4-1 1,2 1-58,0-1 1,-1 0-1,1-1 0,-1 0 1,1-1-1,-1 0 1,0 0-1,0-1 0,0 0 1,0 0-1,-1-1 1,0 0-1,0-1 0,10-9 1,2-3 65,-1-1 1,-1-2-1,-1 1 1,16-27-1,-21 33 94,-10 12 8,0 0 1,0 1-1,0-1 0,-1 0 1,1 0-1,-1 0 0,1 0 0,-1 0 1,0-1-1,1-5 2081,1 8-2058,7 0-67,-5 18-64,1 6 89,-2 1 0,0 1 1,-2-1-1,-1 0 0,-4 48 1,2-4 1,1-56-94,0-10-34,0-9-8,-1-2 66,2 0 1,-1 0-1,1 0 1,0-1 0,1 1-1,-1 0 1,2 0 0,4-12-1,5-5 0,-7 14-12,0 0 0,0 1 0,2-1 0,-1 1 0,15-17 0,-5 4 12,-15 22-12,-1 0 0,1-1 0,-1 1 0,1 0 0,0 0 0,-1-1 0,1 1 0,0 0 0,0 0 0,0 0 0,0 0 1,0 0-1,0 0 0,0 0 0,0 0 0,1 1 0,-1-1 0,0 0 0,0 1 0,1-1 0,-1 1 0,3-1 0,-2 1-22,-1-1 20,-1 1-1,1 0 1,-1 0-1,0 0 1,1 0-1,-1-1 1,1 1 0,-1 0-1,1 0 1,-1 0-1,1 0 1,-1 0 0,0 0-1,1 0 1,-1 0-1,1 0 1,-1 0 0,1 1-1,-1-1 1,1 0-1,-1 0 1,0 0 0,1 0-1,-1 1 1,1-1-1,-1 0 1,0 0 0,1 1-1,-1-1 1,0 0-1,1 1 1,-1-1 0,0 0-1,1 1 1,-1-1-1,0 1 1,1 0 0,-2 20-12,1-7 72,0 1 0,2 21 0,-1-32-136,0 1 1,0-1-1,1 1 1,-1-1 0,1 1-1,0-1 1,0 0-1,0 0 1,0 0-1,1 0 1,0 0-1,4 4 1,-1-2-418,-5-4 228,1 0 0,0 0 0,0 0 0,-1 0 0,1 0-1,0-1 1,1 1 0,-1-1 0,0 1 0,0-1 0,1 0 0,-1 0 0,1 0 0,-1 0-1,4 1 1,-1 11-1340,-5-13 1603,1 0 0,-1 1 1,0-1-1,1 0 0,-1 0 0,0 1 0,1-1 0,-1 0 0,0 0 0,1 0 0,-1 1 0,1-1 0,-1 0 0,0 0 0,1 0 0,-1 0 1,1 0-1,-1 0 0,0 0 0,1 0 0,-1 0 0,1 0 0,-1 0 0,1 0 0,-1 0 0,0 0 0,1 0 0,-1 0 0,1-1 1,-1 1-1,0 0 0,1 0 0,-1 0 0,0-1 0,1 1 0,-1 0 0,0-1 0,1 1 0,-1 0 0,0-1 0,1 1 0,-1 0 1,0-1-1,12-20-488,-10 15-56,11-9-2171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46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1 640,'0'0'7041,"10"17"-6051,0-1-792,-5-9-133,0 0-1,-1 1 0,0-1 0,0 1 0,-1 0 0,0 0 0,0 0 0,-1 0 1,0 1-1,-1-1 0,1 1 0,-1 15 0,0 81 534,0 10 27,-14 126 1,11-223-590,1 0 1,1 19-1,1 5 15,-2-98 237,15-108 0,3 67 40,44-148 1,-57 235-272,1-1 1,0 1 0,0-1-1,1 1 1,0 1 0,1-1-1,0 1 1,0 0-1,1 1 1,12-11 0,-13 14-30,0-1 1,1 1-1,-1 0 1,1 1-1,0 0 0,0 0 1,0 1-1,1 0 1,-1 0-1,1 1 1,0 0-1,0 0 1,17 0-1,-22 2-15,1 0 0,-1 1-1,1 0 1,-1 0 0,0 0 0,1 0-1,-1 1 1,0-1 0,0 1 0,0 0-1,0 0 1,-1 1 0,1-1 0,0 1-1,-1 0 1,0 0 0,0 0 0,0 0-1,0 1 1,0-1 0,0 1 0,-1 0-1,0-1 1,0 1 0,0 0 0,0 1-1,-1-1 1,1 0 0,-1 0 0,0 1-1,0 4 1,1 2 36,-1 0-1,0-1 0,-1 1 1,0 0-1,0-1 0,-2 1 1,1-1-1,-1 1 1,-1-1-1,0 0 0,0 0 1,-1 0-1,0 0 0,-1 0 1,0-1-1,0 0 1,-1 0-1,0 0 0,-1-1 1,0 0-1,0 0 0,-16 12 1,13-12-24,-11 7 32,-36 19-1,55-33-72,1 0-1,0-1 0,0 1 0,-1-1 1,1 0-1,0 1 0,-1-1 0,1 0 0,-1 0 1,1 0-1,0 0 0,-1 0 0,1 0 0,0 0 1,-1 0-1,-2-1 0,4 0-74,-1 1 0,1 0-1,-1-1 1,1 1 0,0-1 0,-1 1-1,1-1 1,0 1 0,-1-1 0,1 0 0,0 1-1,0-1 1,-1 1 0,1-1 0,0 0-1,0 1 1,0-1 0,0 1 0,0-1 0,0 0-1,0 1 1,0-1 0,0 1 0,0-1 0,0 0-1,0-26-6292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46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1 471 10805,'0'0'205,"22"0"310,5 0-201,41-6-1,-62 5-244,-1 0 0,0-1 0,0 0 0,1-1 0,-1 1 0,-1-1 0,1 0 0,0 0 0,-1 0 0,1-1-1,-1 1 1,0-1 0,0 0 0,-1 0 0,1-1 0,4-7 0,1 1 42,3-7-47,0 0 0,-1 0-1,-1-1 1,-1-1-1,0 0 1,9-36-1,-10 31-27,-3 10-14,-1-1 0,-1 0 0,0 0 0,-1 0 0,-1 0 0,-1-27 0,0 29-11,0 12 8,0 0 0,0 0-1,0 0 1,0 0 0,-1 0 0,1 0-1,0 0 1,-1 0 0,0 1 0,1-1-1,-1 0 1,0 0 0,0 0 0,0 1-1,0-1 1,0 0 0,0 1 0,-1-1-1,1 1 1,-1 0 0,1-1 0,-1 1-1,-2-2 1,1 2 119,1 0 1,-1 0-1,0 0 0,0 1 1,0-1-1,0 1 0,0 0 1,-1 0-1,1 0 0,0 0 1,0 0-1,0 0 0,0 1 0,0 0 1,0 0-1,-5 2 0,4-1-82,0 0-1,0 0 1,0 0-1,0 1 0,1-1 1,-1 1-1,1 0 0,0 0 1,-1 1-1,2-1 1,-1 1-1,-4 6 0,-26 55 5,28-54-23,-4 10 48,2 0 0,0 0 0,2 0 0,0 1 0,-2 29 0,1 111 453,6-139-511,0-11-13,0 0-1,1 0 1,0 0 0,1 0-1,0 0 1,1 0 0,1-1 0,0 1-1,6 13 1,-4-15-27,0 0 0,1-1-1,0 0 1,1 0 0,0-1 0,0 0 0,1 0 0,0-1-1,16 11 1,-19-14-204,1 0 0,0-1 0,-1 1 0,1-1 0,0-1-1,0 1 1,1-1 0,-1-1 0,1 1 0,-1-1 0,0-1 0,1 1-1,0-1 1,-1 0 0,1-1 0,-1 0 0,1 0 0,-1-1 0,0 0-1,0 0 1,1 0 0,6-4 0,-12 4-20,0 1 0,0-1 0,0 0 1,0 0-1,-1 1 0,1-1 0,0 0 0,-1 0 1,0-1-1,1 1 0,-1 0 0,1-3 0,13-26-7908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46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15 197 12678,'0'0'2177,"17"5"-1884,4 1-201,35 6 0,-53-11-83,-1-1-1,0 0 0,1 1 0,-1-1 1,1 0-1,-1 0 0,0-1 0,1 1 0,-1 0 1,1-1-1,-1 0 0,0 1 0,1-1 1,-1 0-1,0 0 0,0 0 0,0 0 0,0-1 1,0 1-1,0-1 0,0 1 0,0-1 1,0 0-1,-1 1 0,1-1 0,-1 0 1,1 0-1,-1 0 0,0 0 0,0-1 0,0 1 1,1-3-1,5-8 65,-1 3-45,0 0 0,0-1 0,-2 0 0,1 0 0,-1 0 0,-1-1 0,0 1 1,-1-1-1,0 0 0,0-13 0,-2 24-29,0-1 0,0 1 1,0-1-1,-1 1 0,1 0 0,0-1 1,-1 1-1,1-1 0,-1 1 0,0 0 0,1 0 1,-1-1-1,0 1 0,0 0 0,0 0 1,0 0-1,0 0 0,0 0 0,0 0 0,0 0 1,0 0-1,-1 0 0,1 0 0,0 1 1,0-1-1,-1 0 0,1 1 0,-1-1 1,1 1-1,0 0 0,-1-1 0,1 1 0,-1 0 1,1 0-1,-2 0 0,-5 0 6,0 0-1,0 0 1,0 0-1,-13 4 1,15-2-3,1 0 1,0 0 0,0 0 0,0 1 0,0-1 0,1 1-1,-1 1 1,1-1 0,0 1 0,0-1 0,0 1-1,0 0 1,0 1 0,-2 4 0,1-4-3,-2 5-1,0 1 1,0 0-1,1 0 0,0 0 0,1 1 0,0-1 0,1 1 0,0 1 0,1-1 0,1 0 1,-2 15-1,3-20-91,1 1 0,0-1 1,0 0-1,1 1 0,0-1 1,0 0-1,0 0 0,1 0 1,0 0-1,1 0 0,0 0 1,0-1-1,0 1 0,1-1 1,-1 0-1,2 0 0,-1 0 1,1 0-1,-1-1 0,2 0 1,10 9-1,-10-9-485,0-1 0,0 0 0,1 0 0,0 0 0,0-1 0,0 0 0,0 0 0,1-1 0,-1 0 0,1 0-1,0-1 1,-1 0 0,11 0 0,0-1-4780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5:47.3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373 34 3009,'0'0'12558,"-17"-8"-11544,3 2-818,0 0 0,0 1 0,-16-4 0,29 9-173,-1 0-1,1 0 0,-1 0 0,1 1 1,0-1-1,-1 0 0,1 1 1,0-1-1,-1 0 0,1 1 0,0 0 1,0-1-1,-1 1 0,1 0 1,0-1-1,0 1 0,0 0 0,0 0 1,0 0-1,0 0 0,0 0 0,0 0 1,1 0-1,-1 1 0,0-1 1,0 0-1,1 0 0,-1 1 0,1-1 1,-1 3-1,-8 40 239,8-38-207,-3 43 375,1 0 1,6 54-1,-1-19-298,-2 22 187,0-105-304,-1 1 1,1-1 0,0 0-1,-1 1 1,1-1-1,-1 0 1,1 1-1,-1-1 1,1 0 0,-1 1-1,0-1 1,0 0-1,0 0 1,0 0-1,0 0 1,0 0-1,0 0 1,0 0 0,0 0-1,0 0 1,0 0-1,-3 1 1,-33 12 189,22-9-130,4-1-70,-1-1 0,1 0 0,-1-1 0,0 0 0,1 0 0,-1-2 0,0 1 0,-17-2 0,0 0-178,28 1 99,1 0-1,-1 1 1,1-1 0,-1 0 0,1 0 0,-1 0-1,1 0 1,-1 0 0,1 0 0,-1 0 0,1 0-1,-1 0 1,1 0 0,-1 0 0,1-1 0,-1 1-1,1 0 1,-1 0 0,1 0 0,0-1 0,-1 1-1,1 0 1,-1 0 0,1-1 0,0 1 0,-1 0-1,1-1 1,0 1 0,-1-1 0,1 1 0,0 0 0,-1-1-1,1 1 1,0-1 0,-1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6:35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 13446,'0'0'136,"22"-2"-48,-13 1-85,368-25 24,1141 26 34,-1014 14-78,-151-1 7,951 38 13,-1198-44-5,478 28 15,333 18-5,-782-44 2,414 35 140,-46-2 2,474 35 144,74-4 389,-720-55-490,13-3-85,196 14-4,-485-24-108,227 27 139,-229-23-100,1 2 0,-2 3 0,54 21 0,-93-30-503,-1 0-1,1 1 1,-1 0-1,0 1 1,-1 0-1,20 17 1,-29-22 40,0-1 1,-1 1 0,1 0 0,-1 0 0,1 0-1,-1 0 1,0 0 0,0 1 0,2 3-1,-3-6 299,0 1 0,0 0 0,0-1 0,0 1 0,0 0 0,0-1 0,0 1 0,0 0 0,0-1 0,-1 1 0,1-1 0,0 1 0,0 0-1,0-1 1,-1 1 0,1-1 0,0 1 0,-1 0 0,1-1 0,-1 1 0,1-1 0,0 1 0,-1-1 0,1 1 0,-1-1 0,1 0 0,-1 1 0,0-1-1,1 0 1,-1 1 0,1-1 0,-1 0 0,0 0 0,1 1 0,-1-1 0,1 0 0,-1 0 0,0 0 0,-1 0 0,-38 2-2424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6:36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12822,'27'0'-374,"352"0"254,-120-2 112,338 6 123,1120 86 1315,-658-31-347,844 1-807,-1169-43-216,101-4-22,95 35-9,-776-26-12,0 6 0,158 52 0,-7-13 33,0-28-8,-296-38-41,214 11 15,-73-6-21,-86-1-8,70 3-1,167 7 105,-258-13 255,61 10 1,-59-5-132,65 1 0,370-8 543,-479 0-743,1 0 1,0 0-1,-1 0 1,1-1-1,0 1 1,-1-1 0,1 1-1,-1-1 1,1 0-1,0 1 1,-1-1-1,0 0 1,1 0 0,-1 0-1,0 0 1,1 0-1,-1 0 1,0-1-1,0 1 1,0 0-1,0-1 1,0 1 0,0 0-1,0-1 1,0 1-1,-1-1 1,1 0-1,-1 1 1,1-1 0,0-1-1,4-28-1029,-5 1-3964,0 4-1793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6:37.3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241 0 432,'0'0'8297,"3"30"-7755,1 26 284,-2 1 1,-3-1-1,-9 65 0,-166 789 1069,153-787-1653,-11 186 0,28-130-6244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6:38.0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843 0 4002,'0'135'816,"-30"106"449,-46 74 31,-13 76-527,-17 60-305,16 31-176,-16 13-64,17-28-128,13-32 48,17-59-96,13-31 16,16-44-48,0-47 16,15-57-16,15-47 48,0-15-64,15-135-5938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6:40.6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0 8164,'0'0'50,"2"15"52,4 35 170,-2-1 0,-4 80 0,-18 118 807,8-145-843,-20 184 268,-14 290-55,32-396-390,9-149-54,2 58-1,2-39-627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04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31 317 8020,'0'0'2801,"10"-5"-2540,-7 3-226,5-2 33,1 0 1,-1-1-1,0 0 0,0 0 0,-1-1 0,0 0 0,0 0 1,7-8-1,-4 2-10,0-1 0,-1 0 1,0 0-1,-1-1 0,-1 0 1,0 0-1,-1-1 0,-1 0 1,0 0-1,-1 0 0,0-1 1,-1 1-1,-1-1 0,0-23 1,-2 38-51,-1 0 0,1 0 1,-1 0-1,1 0 0,-1 0 1,0 1-1,1-1 1,-1 0-1,0 0 0,0 0 1,0 1-1,0-1 0,0 0 1,1 1-1,-1-1 0,0 1 1,0-1-1,0 1 0,0-1 1,-1 1-1,1 0 0,0 0 1,0-1-1,0 1 0,0 0 1,0 0-1,0 0 0,0 0 1,-1 0-1,-1 1 0,-43 3 326,42-3-317,0 0 0,1 1 0,-1 0-1,0 0 1,1 0 0,-1 0 0,1 1 0,-1-1-1,1 1 1,0 0 0,0 0 0,0 0 0,1 0 0,-4 6-1,-2 3-11,1 0-1,0 1 0,-5 13 1,2 3 62,0 1 1,2 0 0,2 0 0,0 1 0,2 0 0,0 57-1,4-82-63,0 0 0,0 0 0,1-1 0,0 1 0,0 0-1,0 0 1,3 6 0,-3-9-3,1-1 0,-1 1 0,1-1 0,0 1 0,-1-1 0,1 0 0,1 1 0,-1-1 0,0 0 0,0 0 0,1-1 0,-1 1 0,1 0 0,-1-1 0,1 0 0,4 2 0,2 0-77,1 0 0,-1-1 0,1 0 0,0 0-1,-1-1 1,1-1 0,0 0 0,0 0 0,-1-1-1,1 0 1,0 0 0,-1-1 0,14-4-1,10-6-961,0 0 0,38-21-1,-63 29 822,86-54-2168,40-20 1963,-132 77 460,0-1 0,-1 1 0,1-1-1,-1 0 1,1 1 0,-1-1-1,0 0 1,0 0 0,0 0 0,0 0-1,0 0 1,0 0 0,-1 0 0,1 0-1,0 0 1,-1-4 0,1 5 55,-1 1 1,0-1 0,0 0-1,0 0 1,0 0 0,0 1-1,0-1 1,0 0 0,0 0-1,0 0 1,0 1 0,0-1 0,0 0-1,-1 0 1,1 0 0,0 1-1,0-1 1,-1 0 0,1 1-1,-1-1 1,1 0 0,-1 1-1,1-1 1,-1 0 0,1 1-1,-1-1 1,0 1 0,1-1-1,-1 1 1,0-1 0,1 1-1,-1-1 1,0 1 0,1 0-1,-1 0 1,0-1 0,0 1-1,0 0 1,1 0 0,-2 0-1,-18-1 1113,13 1-869,0-1 0,0 2 0,0-1 0,-12 3 1,16-2-295,1 0 1,-1 0-1,0 0 1,0 0-1,1 1 1,-1-1 0,1 1-1,-1 0 1,1 0-1,0 0 1,0 0-1,0 0 1,0 0 0,0 0-1,-1 3 1,0 0-34,1-1 0,-1 1-1,1 0 1,1-1 0,-1 1 0,1 0 0,0 0 0,0 0 0,-1 9 0,3 54 31,0-27-32,0-12-1,-2 1 0,-1-1 0,-2 1 0,0-1 0,-14 45 0,15-68-1,0 0 0,0-1-1,0 1 1,0 0-1,-1-1 1,0 1 0,0-1-1,-1-1 1,1 1 0,-1 0-1,0-1 1,0 0 0,-1 0-1,1-1 1,-8 5 0,8-6-406,1 0 1,-1-1-1,1 0 1,-1 1-1,0-1 1,1-1-1,-11 1 1,0-1-5410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6:42.0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272 0 704,'0'0'14967,"-92"91"-14551,62 0-272,0-1-16,1-1-47,14 1-65,15 1-16,-15-31-16,15-14-1425,-15-17-3233,-16 2-625,16-31 1089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6:43.1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0 271 9780,'0'0'4218,"20"0"-4034,-2-1-116,19 1 39,1 1 0,-1 1 0,54 11 1,5 15-5,30 6 47,-86-20-118,-35-11-39,0-1 0,0 0 0,0 0 0,0-1 0,0 1-1,1-1 1,-1-1 0,8 2 0,1-2-6,16 0-132,-30 0 144,1 0 0,0 0-1,-1 0 1,1 0 0,0-1 0,-1 1-1,1 0 1,0 0 0,-1-1 0,1 1-1,-1 0 1,1-1 0,-1 1 0,1-1 0,0 1-1,-1-1 1,0 1 0,1-1 0,-1 1-1,1-1 1,-1 1 0,0-1 0,1 1-1,-1-1 1,0 0 0,1 1 0,-1-1-1,0 0 1,0 1 0,0-1 0,0 0 0,0 1-1,0-2 1,1-2 79,-1 0 0,0 0-1,0-1 1,0 1 0,-1 0 0,0 0 0,0 0-1,0 0 1,0 0 0,0 0 0,-1 0 0,0 0-1,0 0 1,0 0 0,0 1 0,0-1-1,-1 1 1,-3-4 0,6 7-71,0 0 0,0 0 0,0 0 0,-1 0 0,1 0 0,0 0 0,0 0 0,0-1-1,-1 1 1,1 0 0,0 0 0,0 0 0,0 0 0,0-1 0,-1 1 0,1 0 0,0 0 0,0 0 0,0-1 0,0 1 0,0 0 0,0 0 0,0 0-1,0-1 1,-1 1 0,1 0 0,0 0 0,0-1 0,0 1 0,0 0 0,0 0 0,0-1 0,0 1 0,1 0 0,-1 0 0,0-1 0,0 1 0,0 0-1,0 0 1,0 0 0,0-1 0,0 1 0,0 0 0,1 0 0,-1 0 0,0-1 0,0 1 0,0 0 0,0 0 0,1 0 0,-1 0 0,0-1 0,0 1-1,0 0 1,1 0 0,-1 0 0,0 0 0,0 0 0,1 0 0,20-3 0,-1 1 8,-17-1-11,-3 2-3,1 0-1,-1 0 1,1 1-1,0-1 1,-1 0-1,1 1 1,0-1-1,0 0 1,0 1-1,0-1 1,0 1-1,-1-1 1,1 1-1,0 0 1,0-1-1,0 1 1,0 0 0,0 0-1,0 0 1,0 0-1,0 0 1,0 0-1,0 0 1,0 0-1,0 0 1,1 0-1,1 0 283,-8 0-171,-79 0 166,81 1-279,1-1 1,0 1 0,-1 0 0,1-1 0,0 1 0,-1 0 0,1 1-1,0-1 1,0 0 0,0 1 0,0-1 0,0 1 0,0-1 0,1 1-1,-1 0 1,0 0 0,1 0 0,-1 0 0,1 0 0,0 0 0,0 0-1,0 0 1,0 1 0,-1 2 0,-1 2-5,0 0 0,1 1 0,0-1 1,0 1-1,1 0 0,-1 14 0,2-15 4,0 0 0,0-1 0,1 1 0,0-1 0,0 1-1,1-1 1,0 1 0,0-1 0,0 0 0,1 0 0,0 0 0,0 0 0,0-1-1,1 1 1,0-1 0,0 0 0,0 0 0,1 0 0,0 0 0,0-1 0,0 0-1,0 0 1,1 0 0,-1-1 0,11 5 0,-3-2-215,0 0 1,0-1-1,1 0 1,0-2-1,0 1 1,0-2-1,21 2 1,-27-3 34,0-1 0,0 0 0,-1 0 0,1-1 1,0 0-1,-1 0 0,1-1 0,-1 0 0,1-1 0,-1 1 1,0-2-1,0 1 0,0-1 0,10-6 0,45-45-2804,-56 49 2798,0 0-1,-1 0 1,0 0-1,-1 0 1,1-1-1,-1 1 1,5-14-1,-5 3-980,-4-4 7138,-1 44-4974,1 213-564,0-233-417,-1 0 0,1 0 0,-1 0 0,0 0 0,1 0 0,-1 0 0,-1 0 0,1 0 0,0-1 0,-1 1 0,1 0 0,-1-1 0,0 1 0,0-1 0,0 0 0,0 1 0,0-1 0,-1 0 0,1 0 0,0 0 0,-1-1 0,0 1 0,1-1 0,-1 1 0,0-1 0,0 0 0,0 0 0,-5 1 0,-5 2 99,0-2 0,0 1 0,0-2 1,-24 1-1,37-2-117,0 0 0,-1 0 0,1 0 0,0 0 0,0 0 0,0 0 0,0 0 1,-1 0-1,1 0 0,0 0 0,0 0 0,0 0 0,-1 0 0,1 0 0,0 0 0,0-1 0,0 1 1,0 0-1,-1 0 0,1 0 0,0 0 0,0 0 0,0 0 0,0 0 0,0 0 0,0-1 0,-1 1 1,1 0-1,0 0 0,0 0 0,0 0 0,0-1 0,0 1 0,0 0 0,0 0 0,0 0 0,0 0 1,0-1-1,0 1 0,0 0 0,-1 0 0,1 0 0,0-1 0,0 1 0,1 0 0,-1 0 0,0 0 1,0 0-1,0-1 0,0 1 0,0 0 0,0 0 0,0 0 0,0 0 0,0-1 0,0 1 0,0 0 1,0 0-1,1 0 0,6-9-146,15-3-79,33-13 0,-4 2-482,-3-4 220,-2-1 0,-1-3 0,-1-2 0,-2-1-1,-1-3 1,54-62 0,-62 60 422,-3-2 0,40-67 0,-40 59 69,-24 38 41,1 0 0,-2 0 1,5-12-1,-6 6 335,12 0 5787,-16 24-5278,-2 25-719,-2-1 0,-1 0 0,-2 0 0,-15 47 0,-14 59-122,27-82-28,3-14 4,-1-1 0,-2 0-1,-2-1 1,-23 55-1,34-92-17,-1-1-1,0 0 1,0 1-1,0-1 1,0 0-1,0 1 1,0-1-1,0 0 1,0 0-1,0 0 0,-1 0 1,-1 2-1,3-3-4,-1 0 0,1 0 0,0 0-1,0 0 1,-1 1 0,1-1-1,0 0 1,-1 0 0,1 0-1,0 0 1,-1 0 0,1 0 0,0 0-1,0 0 1,-1 0 0,1 0-1,0 0 1,-1 0 0,1 0-1,0 0 1,-1-1 0,1 1 0,0 0-1,0 0 1,-1 0 0,1 0-1,0 0 1,0-1 0,-1 1 0,1 0-1,0 0 1,0-1 0,-1 1-1,1 0 1,0 0 0,0-1-1,-5-16-76,5-27-28,0 35 96,0 1 15,1-1 0,0 1 1,1 0-1,0 0 0,0 1 0,0-1 1,1 0-1,1 1 0,-1-1 1,1 1-1,0 0 0,1 0 1,0 1-1,0-1 0,0 1 0,1 0 1,-1 0-1,2 1 0,-1 0 1,13-9-1,-7 7 35,1-1 0,0 2 0,0 0 0,1 0 0,-1 1 0,1 1 0,0 0-1,1 1 1,-1 1 0,0 0 0,17 0 0,137 2 140,-165 0-168,-2 0-66,0-1 0,0 1 0,0 0 0,-1 0 0,1 0 0,0 0 0,0 0 0,0 0 0,-1 0 0,1 0 0,0 0 0,0 0 0,0 0 0,-1 0 0,1 1 0,0-1 0,0 0 0,-1 0 0,1 1 0,0-1 0,-1 1 0,1-1 0,0 1 0,-1-1 0,1 1 0,0-1 0,-1 1 0,1-1 0,-1 1 0,1 0 0,-1-1 0,0 1 0,1 0 0,-1 0 0,1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6:46.1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257 1 2113,'0'0'2732,"3"2"-1884,-1 1-752,-1 0 0,1 0 0,0 0 0,-1 0 0,1 0 0,-1 0 0,0 1 0,0-1 0,-1 0-1,1 1 1,0-1 0,-1 1 0,0-1 0,0 5 0,0 8-6,-1 0 1,-3 21-1,-41 219 935,-44 293-278,69-412-599,-50 176 0,57-250-141,11-48-14,-1-1 0,0 1 0,-6 14 0,9-29-30,-14 42-430,13-22-3354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6:46.7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8964,'0'0'4026,"4"27"-3719,23 184 5,-23-183-298,17 55 1,-18-74-15,-3-6-1,1 1 0,0-1 0,0 0 0,1 1 0,-1-1 0,1 0 0,0 0 0,0 0 0,0 0 0,0 0 0,0 0 0,0 0 0,1-1 0,-1 1 0,5 2 0,-3-3-2,1 0 0,-1-1 1,1 1-1,0-1 1,-1 0-1,1 0 0,0 0 1,0-1-1,-1 0 0,8 0 1,-3-1 13,0 0 1,0 0 0,0-1-1,-1 0 1,1-1-1,-1 0 1,0 0-1,0-1 1,0 0-1,0 0 1,-1-1 0,1 0-1,10-10 1,8-8 35,-1-2 1,24-29 0,-9 9-305,-8 20-1645,-14 11-2185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6:47.1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209 0 1617,'0'0'10943,"-14"8"-9598,2-3-1097,-11 6 198,0 2 1,-37 25-1,1 10 29,44-23-373,15-24-102,-1 0 0,1 0 1,-1 0-1,1 0 0,0 0 1,0 0-1,-1 0 0,1 0 1,0 0-1,0 0 0,0 0 1,0 0-1,0 0 0,0 0 1,1 0-1,-1 0 1,0 0-1,0 0 0,1 0 1,-1 0-1,1-1 0,-1 1 1,0 0-1,1 0 0,0 0 1,-1 0-1,1 0 0,1 0 1,-1 0-7,1 0 1,0 0 0,0 0 0,0-1-1,0 1 1,-1-1 0,1 1 0,0-1 0,0 0-1,0 0 1,0 0 0,0 0 0,3 0-1,5-2-85,-1 1 0,1-1 0,-1-1-1,0 0 1,12-5 0,2-5-1017,29-22 0,-25 16-118,-23 16 1073,8 1-233,2 2 338,-26 19 2436,3-3-2025,2 1 1,0 0-1,1 0 1,-7 28-1,13-41-322,-1 0 0,1-1 1,-1 1-1,1-1 0,0 1 0,0 0 0,1-1 0,-1 1 0,1-1 0,0 1 0,0 0 0,0-1 1,3 6-1,-3-7-47,1-1 0,-1 1 1,1 0-1,0 0 0,-1-1 1,1 1-1,0-1 0,0 1 1,0-1-1,1 0 0,-1 0 1,0 0-1,0 0 0,1 0 1,-1 0-1,0-1 0,1 1 1,-1-1-1,1 0 0,-1 0 1,1 0-1,3 0 0,32 0-746,-17-3-2612,-6-9-3141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6:47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0 558 11765,'0'0'2722,"18"0"-2597,-4 0-75,0-1 1,0 0-1,0 0 1,0-2-1,0 0 0,0 0 1,-1-1-1,24-11 1,-11 2 30,0-1 0,0-2 0,-2-1 0,0 0 0,36-35 0,-50 41-67,0 0 0,-1 0 0,0-1 0,-1 0 0,0 0 0,-1-1 0,-1 0 0,0 0 0,0-1 0,-1 0 0,-1 0 0,-1 0 0,3-20 1,-3 3 38,-2-45 1,-2 30 161,1 44-165,0 0 1,0 0-1,0 0 0,-1 0 0,1 0 0,-1 0 0,1 1 0,-1-1 0,1 0 0,-1 0 1,0 0-1,0 1 0,0-1 0,0 1 0,0-1 0,0 1 0,0-1 0,-1 1 0,1-1 1,-1 1-1,1 0 0,-1 0 0,1 0 0,-3-1 0,2 1 1,0 0 0,-1 0 0,1 1 0,-1-1-1,1 1 1,-1-1 0,1 1 0,-1 0 0,1 0 0,-1 0 0,1 0 0,-1 0 0,1 1-1,-1-1 1,1 1 0,-1 0 0,1 0 0,0 0 0,-4 1 0,1 1 0,0 1 0,0-1 1,1 1-1,-1-1 0,1 1 0,0 1 1,0-1-1,-5 8 0,-28 47 157,27-41-173,-6 11 3,2 0 0,1 1 0,2 0 0,0 1 0,-11 62 0,15-46 25,2 0 0,2 1 0,4 71 0,0-102-53,1-1 0,0 0-1,1 0 1,1 0 0,1 0 0,0-1-1,1 0 1,12 23 0,-11-27-7,0 0 0,1-1 0,0 1 0,0-1 0,1-1-1,1 0 1,-1 0 0,2-1 0,-1 0 0,22 12 0,-13-11 5,0-2 0,1 1 0,-1-2 0,1-1-1,0 0 1,32 2 0,-15-4-278,1-1 0,49-5 0,-83 3-47,1 0-1,-1 0 0,1-1 0,-1 0 1,0 0-1,1 0 0,-1-1 1,0 1-1,0-1 0,6-3 0,-8 3-538,0 0 0,0 0 0,0 0 0,0-1 0,0 1 0,0-1 0,-1 1-1,1-1 1,1-4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6:49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2705,'0'0'0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6:49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0 15495,'0'0'913,"-15"135"-881,1-44 80,-16-1-64,30 14-48,-15-13 32,15 0-32,0-16-208,0 0-2482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6:49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91 11189,'0'0'6387,"-30"-60"-6483,76 60 96,30 0 96,-2 0-48,-14-16-48,16 16-128,-32 0-1553,1-15-928,1 15-624,-16 0-97,-1 0-400,-14 31 1201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6:50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1169,'0'0'2123,"3"20"-58,27 140 843,-29-156-2879,0-1 0,0 0-1,0 0 1,0 0 0,1 0 0,-1 0-1,1 0 1,0 0 0,0-1-1,0 1 1,0 0 0,0-1 0,1 0-1,-1 1 1,1-1 0,-1 0 0,1 0-1,0-1 1,0 1 0,0 0-1,0-1 1,0 0 0,0 0 0,0 0-1,0 0 1,0 0 0,1-1 0,-1 1-1,0-1 1,1 0 0,-1 0 0,0 0-1,0 0 1,1-1 0,-1 1-1,0-1 1,0 0 0,5-2 0,-2 0 14,0-1-1,-1 0 1,1 0 0,-1-1 0,0 0 0,0 0 0,0 0 0,4-7 0,31-52 306,-12 18 220,-11 14 485,-4 19-841,-11 12-302,0 0-1,0 1 0,0-1 0,0 1 0,0-1 0,0 1 0,0 0 0,0 0 1,0 0-1,0 0 0,0 0 0,0 0 0,0 0 0,0 1 0,0-1 0,0 1 1,0-1-1,0 1 0,0 0 0,0 0 0,0 0 0,-1 0 0,1 0 0,0 0 0,-1 1 1,1-1-1,-1 0 0,2 3 0,0 11-3434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24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1056,'0'0'868,"13"18"47,-2-2-694,1 3 54,2 0 1,0-1-1,1-1 0,26 24 1,-21-26 32,1-1 0,0 0 0,1-2 0,1 0 0,0-2 0,0 0 0,1-2 0,0 0 0,41 6 0,2-4 493,0-3 0,89-3-1,-125-6-625,0-1 1,-1-2-1,1 0 0,-1-2 0,43-17 0,-26 10-23,20-9 42,0-3 0,110-60 0,-163 77-492,-1 0 0,0-1 0,19-18-1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6:50.7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92 345 4610,'0'0'1612,"7"-15"-780,24-50-157,-30 62-579,0 0 0,0 0 0,0 0 0,0 0-1,-1 0 1,1 0 0,-1 0 0,0 0 0,0 0 0,0-4 0,0 6-11,-1 1 1,1-1-1,0 0 0,0 0 1,-1 0-1,1 0 0,-1 0 1,1 0-1,-1 0 0,1 1 1,-1-1-1,0 0 0,1 0 1,-1 1-1,0-1 0,1 0 1,-1 1-1,0-1 0,0 1 1,-1-2-1,-3 1 275,0 0 0,0 0 1,0 0-1,1 1 0,-1 0 0,0 0 0,0 0 0,-9 2 1,-7-1-114,19 0-224,1-1 0,-1 0 0,1 1-1,-1-1 1,1 1 0,-1-1 0,1 1 0,0 0-1,-1-1 1,1 1 0,0 0 0,0 0 0,0 0 0,-1 0-1,1 0 1,0 0 0,0 1 0,0-1 0,1 0 0,-1 0-1,0 1 1,0-1 0,1 0 0,-1 1 0,0 2-1,-12 44 65,10-32-55,2-13-30,1 0-1,-1 0 0,1 1 0,0-1 1,0 0-1,0 0 0,0 1 1,0-1-1,1 0 0,-1 0 0,1 1 1,0-1-1,0 0 0,0 0 0,1 0 1,-1 0-1,1 0 0,-1 0 0,1-1 1,0 1-1,0 0 0,0-1 0,5 5 1,-1-2-67,1 0 0,-1-1 1,1 0-1,0 0 0,0 0 1,1-1-1,-1 0 0,1 0 1,9 2-1,-14-4-66,1 0 0,-1-1 0,1 1 0,-1-1 0,1 0 0,0 0 0,-1 0 0,1 0 0,-1-1 0,1 1 1,-1-1-1,1 0 0,-1 0 0,1 0 0,-1-1 0,4-1 0,0-2 31,1 0 1,-1-1-1,0 0 1,10-11-1,-6 6 1994,-11 13-1517,-1 12-244,1-11-118,-1 0 0,1 0 0,0 0 0,0 0 0,0 0 0,0 0 0,1 0 1,-1 0-1,1 0 0,0 0 0,0 0 0,0 0 0,0 0 0,0 0 0,1-1 0,-1 1 0,1-1 0,0 1 0,3 3 0,-1-1-17,1 0 0,-1 0-1,1 0 1,-1-1 0,1 0-1,1 0 1,-1-1 0,1 1-1,-1-1 1,1 0 0,0-1-1,0 1 1,0-1 0,0 0-1,0-1 1,9 2-1,-10-3 0,53-4-8,-55 4 15,1-1-1,-1 0 1,1-1-1,-1 1 0,0-1 1,0 1-1,1-1 1,-1 0-1,0 0 0,0 0 1,4-5-1,56-57 128,-49 53-131,-2 8 8,-9 3 83,-3 102 624</inkml:trace>
  <inkml:trace contextRef="#ctx0" brushRef="#br0" timeOffset="1">587 45 10741,'0'0'5538,"0"-45"-6706,15 61-1265,-15-1-3410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6:51.1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1 544,'0'0'13116,"-8"17"-12834,1 0-214,2-7-39,0 0 0,1 0 0,1 0 0,0 0 0,0 1 0,1-1 0,0 1 0,0 21 0,2 58 149,0-89-177,0 0 1,0 1-1,0-1 0,0 1 0,0-1 1,0 0-1,0 0 0,1 1 0,-1-1 0,0 0 1,1 1-1,-1-1 0,1 0 0,0 0 1,-1 0-1,1 0 0,0 0 0,0 1 0,0-1 1,0 0-1,0-1 0,0 1 0,0 0 1,0 0-1,1 1 0,1-2-10,-1 1-1,0 0 1,1-1 0,-1 1-1,1-1 1,-1 0 0,1 0 0,-1 0-1,1 0 1,-1 0 0,0-1-1,5 0 1,1-1-22,0-1-1,0 0 1,0 0-1,0-1 1,0 0-1,10-7 1,117-89-81,-132 97 120,1 1 0,0 0 1,0 0-1,1 0 0,-1 1 1,8-3-1,-3 2 35,-7 1-9,0 1 0,0-1 0,0 1 0,0 0 0,0 0 0,-1-1 0,1 1 0,0 1 0,0-1 0,0 0 1,0 0-1,0 1 0,0-1 0,-1 1 0,1 0 0,0-1 0,0 1 0,-1 0 0,1 0 0,0 0 0,-1 0 0,1 0 0,-1 1 0,1-1 0,-1 0 0,0 1 0,0-1 0,1 1 0,-1-1 0,0 1 0,0 0 0,0-1 0,-1 1 0,1 0 0,1 3 0,2 6 188,-1 0-1,1 1 0,-2 0 1,3 17-1,3 49 251,-4-31-469,14 61-1,-16-88-3046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6:55.8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 14198,'0'0'1617,"-46"121"-1553,1-32 16,14 1-32,1 16 16,17-15-48,-2-18-16,15-11 0,0-18-2097,0-13-2065,15-31-63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6:56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393 1 3762,'0'0'4621,"-12"20"-4157,5-8-423,-1 2-13,0-1 0,-1 1 0,-1-2 0,0 1 0,0-1-1,-1 0 1,-1-1 0,0-1 0,-14 10 0,-9 2 33,-50 29 67,55-37-24,18-9 205,0 1 1,0 0 0,-13 10-1,4-5 515,20-11-784,-1 0 1,1 0-1,0 1 1,0-1 0,0 0-1,0 1 1,0-1 0,0 1-1,0-1 1,0 1-1,0-1 1,0 1 0,0 0-1,0-1 1,0 1 0,0 0-1,0 0 1,1 0 0,-1 0-1,0 0 1,1 0-1,-1 0 1,1 0 0,-1 0-1,1 0 1,-1 0 0,1 0-1,0 0 1,-1 0 0,1 0-1,0 1 1,0-1-1,0 0 1,0 0 0,0 0-1,0 0 1,0 1 0,0-1-1,1 0 1,-1 0 0,0 0-1,1 0 1,-1 0-1,1 2 1,1 1-49,0-1 1,0 1-1,0 0 0,1 0 1,-1-1-1,1 0 0,0 1 1,0-1-1,0 0 0,0 0 1,0-1-1,1 1 0,4 2 1,56 27-74,-49-26 77,9 6-738,0-2 0,2-1 0,-1-2 0,1 0 0,0-1 0,0-2 0,1-1 0,33 1 0,-42-4-5738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6:56.6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13462,'0'0'1713,"119"29"-1969,-43-29-256,-61 0-4179,16 0-3104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6:57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0 345 14999,'0'0'-515,"23"5"363,-6 0 155,-7-2 1,0 0 1,1-1-1,-1 0 0,0 0 1,1-1-1,-1 0 0,1-1 1,-1 0-1,1-1 0,-1 0 1,1-1-1,-1 0 1,11-3-1,-10 0-26,0 0 0,0-1 0,-1 0 0,0-1 0,0 0 1,0 0-1,-1-1 0,0 0 0,-1-1 0,11-14 0,-4 3-448,-1-1 0,-1-1 0,-1 0 0,9-23 0,-18 36 366,1 0 0,-2 0 0,1 0 0,-1-1 0,-1 1 0,0-1 0,0-13 0,0 21 171,-1 0 1,0 0-1,-1 0 0,1 0 1,0 0-1,0 0 1,-1 0-1,1 1 0,-1-1 1,0 0-1,0 0 0,1 0 1,-1 1-1,0-1 0,0 0 1,-1 1-1,1-1 1,0 1-1,0-1 0,-1 1 1,1 0-1,-1 0 0,1-1 1,-1 1-1,0 0 0,1 0 1,-1 1-1,0-1 1,0 0-1,1 0 0,-1 1 1,0-1-1,0 1 0,0 0 1,0 0-1,0-1 0,0 1 1,0 0-1,0 1 1,0-1-1,0 0 0,0 0 1,1 1-1,-1-1 0,0 1 1,0 0-1,0 0 1,1-1-1,-1 1 0,0 0 1,1 0-1,-1 1 0,0-1 1,1 0-1,-3 3 0,-3 4-2,1-1 0,-1 2 0,1-1 0,1 0 0,0 1 0,0 0 0,1 1 0,0-1 0,-4 15 0,-1 12-118,-6 48 0,9-51 102,-9 59-27,-58 279 73,61-321-73,10-34-14,-2-1 0,0 0 0,-9 22-1,-6-5 0,18-31-1,1 0 0,-1 1 0,0-1 0,0 0-1,0 0 1,0 1 0,0-1 0,-1 0 0,1 0 0,0 0 0,0-1 0,-1 1 0,1 0 0,0 0 0,-3 0 0,1-1 10,3-29-270,-1 25 254,1 1 0,0-1 0,0 1 0,0-1-1,0 1 1,0-1 0,1 1 0,0 0-1,0-1 1,-1 1 0,3-5 0,1 3-32,-1-1 0,1 0 0,1 1 0,-1 0 0,1 0 0,0 0 0,0 1 0,0-1 0,1 1 1,-1 0-1,1 1 0,0-1 0,7-2 0,13-5-654,53-14 0,-25 9-515,169-57-5621,-190 55 18865,-36 18-11939,-17-1 346,12 1-408,1 0 1,0 0-1,-1 0 1,1 1-1,0 0 1,-7 1-1,11-1-47,1 0 0,0 0 0,0 0 0,0 0 0,0 0 0,0 1 0,0-1 0,1 0 0,-1 1 0,0 0 0,1-1 0,-1 1 0,1 0 0,-1 0 0,1 0 0,0 0 0,0 0 0,0 0 0,0 0 0,0 0 0,1 0 0,-1 0-1,0 0 1,1 3 0,-3 9-20,2 0 0,0 0 0,1 18 0,0-25 12,0 0 0,1-1 0,0 1 0,0 0 0,1-1 0,0 0 1,0 1-1,0-1 0,4 7 0,-4-11 7,0 1 0,-1-1 0,2 0 0,-1 0 0,0 0 0,0 0 0,1 0 0,-1 0 0,1 0 0,-1-1 0,1 1 0,0-1 0,0 0 0,0 0 0,-1 0 0,7 1-1,0 0-35,1-1 0,0-1 0,16 0-1,-11 0 32,-12-1 15,-1 1-1,1-1 1,-1 1 0,1-1-1,-1 0 1,0 0 0,0 0-1,1 0 1,-1 0-1,0-1 1,0 1 0,0-1-1,0 1 1,0-1 0,0 0-1,-1 0 1,1 0-1,-1 0 1,1 0 0,-1 0-1,0 0 1,1 0 0,-1-1-1,1-3 1,1-1 21,0 0-1,-1 0 1,0-1 0,-1 1 0,1 0-1,0-15 1,-2 18-15,0-4 12,0-1-1,0 0 1,-1 1-1,0-1 1,-3-9-1,3 15 1,0 0-1,-1 0 1,1 1-1,-1-1 1,0 0-1,0 1 1,1-1-1,-2 1 1,1 0-1,0-1 0,0 1 1,-1 0-1,1 1 1,-1-1-1,0 0 1,1 1-1,-4-2 1,-7-7 117,11 7 410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6:58.0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1 334 13446,'0'0'2134,"18"0"-2382,-6 1 272,-7 0-9,0-1-1,0 1 1,0-1-1,0 0 0,0 0 1,0-1-1,0 1 1,-1-1-1,1 0 1,0 0-1,0-1 1,-1 0-1,1 1 0,0-2 1,-1 1-1,0 0 1,0-1-1,0 0 1,0 0-1,0 0 0,4-5 1,-1-1 31,-1-1 0,0 0 1,-1 0-1,0 0 0,4-14 1,1-2 19,-5 15-58,0 0 0,-1 0 0,0 0 0,-1-1 0,-1 1 0,0-1 0,0 0 0,-1 0 0,-1-23 0,0 22 15,1 10-5,-1-1 0,0 1 0,0-1 0,0 0 0,-1 1 0,1-1 0,-1 1 0,0-1 0,-2-5 0,3 8-7,-1 1 1,1-1-1,-1 0 0,1 1 1,-1-1-1,1 0 0,-1 1 1,0-1-1,1 1 0,-1 0 1,0-1-1,0 1 0,1-1 1,-1 1-1,0 0 0,0 0 1,0-1-1,1 1 0,-2 0 1,-1 0 30,0 0 0,0 0 0,0 0 0,1 0 0,-1 1 0,0-1 0,0 1 0,-3 1 0,1 1 2,0-1-1,-1 1 1,1 0 0,1 0-1,-1 0 1,0 1-1,1 0 1,0 0-1,0 0 1,0 0-1,0 0 1,1 1-1,-5 7 1,-4 11-43,-19 42 0,23-45 22,-1 1-25,1 0 1,1 1-1,1 0 0,1 0 0,1 0 0,0 1 0,2-1 0,1 1 0,1 0 0,1 0 0,1-1 0,0 1 1,9 28-1,-10-45 4,1 0 0,1-1 0,-1 1 0,1-1-1,0 0 1,0 0 0,1 0 0,-1 0 0,1-1 0,0 0 0,0 1 0,1-1 0,-1-1 0,1 1 0,0-1 0,10 6 0,-6-5-513,1 0 1,-1 0-1,1-1 1,-1 0-1,1-1 0,0 0 1,0-1-1,18 1 1,-8-5-4872,-5-10-940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6:58.7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167 602 9156,'0'0'6448,"-20"2"-6018,-63 10-259,80-12-170,0 1 1,0 0-1,0 0 1,1 0-1,-1 0 1,0 0-1,0 0 1,0 1-1,1-1 1,-1 1-1,1 0 1,-1 0-1,1 0 1,0 0-1,0 0 0,0 1 1,0-1-1,0 1 1,0-1-1,1 1 1,-3 4-1,2-1-18,0 0 0,1 1 0,0-1-1,0 1 1,0-1 0,1 0 0,0 8 0,0-8 10,0-3 2,0-1 0,0 1 1,0 0-1,0 0 1,0 0-1,1 0 0,-1 0 1,1 0-1,-1 0 1,1 0-1,0 0 0,3 4 1,-1-4-16,0-1 1,0 0-1,1 0 0,-1 0 1,0 0-1,1 0 0,0-1 1,-1 0-1,8 2 1,-2 1-194,-7-3 54,1 1 1,-1-1-1,1 0 0,0 0 1,-1 0-1,1 0 0,0 0 1,0-1-1,0 1 0,0-1 1,0 0-1,-1 0 0,1 0 1,0 0-1,0 0 0,0-1 1,0 1-1,0-1 0,0 0 1,-1 0-1,5-1 1,5-8-744,0 0 0,-1-1 0,0 0 1,-1-1-1,-1 0 0,1-1 0,-2 0 1,0 0-1,9-21 0,-4 6 531,-2-1-1,-1 0 1,12-57-1,-12 26 743,-2 13 1206,20-69-1,-20 92-875,0 0-1,-2 0 0,3-26 1,8-23 1318,-9 45-1018,-7 24-452,-1 2-352,0 1 0,0-1-1,0 1 1,1-1-1,-1 1 1,0 0 0,1-1-1,-1 1 1,1-1-1,0 1 1,-1 0 0,1-1-1,0 1 1,0 0-1,0 0 1,0-1 0,0 1-1,0 0 1,0 0 0,0 0-1,0 0 1,2 0-1,-3 5 79,0 31-184,-1 0 0,-2 0-1,-11 53 1,-72 373 157,82-403-262,4 59 1,1-51-6333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47:01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0 6723,'0'18'280,"-13"236"-45,9-211-198,-28 231 201,-86 443 429,110-650-629,2 128 0,6-156-42,0-37-96,0 0 0,0 1 0,-1-1 0,1 0 0,-1 1 0,1-1 0,-1 0 0,0 0 0,0 0 0,-1 3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4:25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1 5859,'0'0'6709,"0"0"-6676,1 0 0,-1 0 0,1 0 0,0 0 0,-1 0 0,1 0-1,-1 0 1,1 0 0,-1 0 0,1 0 0,0 0 0,-1 0 0,1 0 0,-1 1-1,1-1 1,-1 0 0,1 0 0,-1 1 0,1-1 0,-1 0 0,1 1-1,2 17 8,-3 638 811,-20-191-703,7-236-119,9-152-22,-5 161 42,-31 381-15,21-414-12,-5 34 2,-10 124-56,17 193 88,1-198 24,1-75-110,15-278-1045,0-35-6608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25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4770,'0'0'1740,"18"8"-486,-13-6-1201,21 9 677,45 27 1,-62-32-554,0 0 0,-1 1 0,0 0 0,0 0-1,0 0 1,-1 1 0,0 0 0,0 1 0,-1-1 0,6 11 0,20 69 831,-29-81-923,0 1-1,-1 0 1,0-1-1,0 1 1,-1 0-1,0 0 1,0 0-1,-1 0 1,0 0 0,0 0-1,-1 0 1,0 0-1,-1 0 1,1 0-1,-2 0 1,1-1-1,-1 1 1,0-1-1,-1 0 1,1 0-1,-9 11 1,-9 3 1,0-2 0,-2 0 0,-39 25 0,61-44-115,0 1-1,1-1 1,-1 1 0,0-1 0,0 1 0,0-1-1,0 0 1,0 1 0,0-1 0,0 0-1,0 0 1,0 0 0,0 1 0,0-1 0,-1-1-1,0 1-198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5:50.3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16007,'0'0'1425,"107"15"-11894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4:42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170 18 6387,'0'0'8887,"-20"20"-8367,-65 70-24,77-80-447,1 0 0,0 1-1,1 1 1,0-1 0,0 1-1,1 0 1,1 0 0,0 0 0,1 1-1,0-1 1,1 1 0,0 0 0,1 0-1,1-1 1,0 1 0,0 0-1,1 0 1,4 18 0,-4-27-47,0 0 0,0 0 0,0 0 0,0 0 0,1 0 0,-1-1 0,1 1 0,0 0 0,0-1 0,1 1 0,-1-1 0,1 0 0,0 1 0,-1-1 0,1-1 0,1 1 0,-1 0 0,0-1 0,1 1 0,6 2 0,-1-1-1,-1-1 1,1 0 0,0 0-1,0-1 1,0 0-1,0-1 1,0 0-1,14 0 1,-19-2 3,1 1 1,0-1-1,-1 0 0,1-1 1,-1 1-1,0-1 0,1 0 1,-1 0-1,0 0 0,0 0 1,0-1-1,-1 0 0,1 0 1,0 0-1,-1 0 0,0 0 1,0-1-1,0 1 0,0-1 1,0 0-1,3-6 0,4-9 45,-1 0-1,0-1 0,8-26 1,-10 26 32,0 0 1,-2 0 0,0 0 0,-1 0-1,-1-1 1,-1 1 0,-1-1-1,-1 0 1,-4-37 0,3 54-49,-1 0-1,0 1 1,1-1 0,-2 1 0,1-1 0,0 1-1,-1 0 1,1 0 0,-1 0 0,0 0 0,0 0-1,0 1 1,-1-1 0,1 1 0,-1 0 0,1 0-1,-1 0 1,-6-2 0,8 3-87,0 0-1,-1 0 1,1 0 0,-1 0-1,1 0 1,0 1 0,-1-1-1,0 1 1,1-1 0,-1 1-1,1 0 1,-1 0 0,1 0-1,-1 1 1,1-1 0,-1 1-1,1-1 1,-1 1 0,1 0-1,-1 0 1,1 0 0,0 0-1,-1 0 1,1 0 0,0 1-1,0-1 1,0 1 0,0-1-1,-3 4 1,-10 23-4117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4:43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9 150 10981,'0'0'1905,"-3"8"-1865,3-6-36,-5 24 49,5-26-51,0 0 0,0 1 1,0-1-1,0 1 0,0-1 0,0 0 0,0 1 1,1-1-1,-1 1 0,0-1 0,0 0 0,0 1 0,1-1 1,-1 0-1,0 1 0,0-1 0,1 0 0,-1 0 1,0 1-1,1-1 0,-1 0 0,0 0 0,1 1 0,-1-1 1,1 0-1,18-3 89,33-27 138,-13 5-55,39-21-9,51-29 9,-101 62-177,-28 13 5,0 0 0,1 0 0,-1-1 0,1 1-1,-1 0 1,1 0 0,-1 0 0,0 0 0,1-1 0,-1 1-1,1 0 1,-1 0 0,1 0 0,-1 0 0,1 0 0,-1 0-1,1 0 1,-1 0 0,1 1 0,-1-1 0,0 0 0,1 0-1,-1 0 1,1 0 0,-1 1 0,1-1 0,-1 0 0,0 0-1,1 1 1,-1-1 0,0 0 0,1 1 0,-1-1 0,1 1-1,0 5 95,1 0 0,-1 1 0,0-1 0,-1 1 0,0-1 0,0 1 0,-2 10 0,1 6 244,-1 13-154,-2 0 1,-2-1 0,-2 0 0,0 0 0,-28 66 0,1 5-239,30-73-1146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4:45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 62 3858,'0'0'6952,"-17"-3"-3732,-5-1-2636,9 1-133,0 1 0,-1 0 0,-24 0 0,38 2-436,0-1 0,0 1 0,-1 0-1,1-1 1,0 1 0,0-1 0,0 1 0,0-1-1,0 1 1,0-1 0,0 1 0,-1-1 0,1 1-1,1-1 1,-1 1 0,0-1 0,0 1-1,0-1 1,0 1 0,0-1 0,0 1 0,0-1-1,1 1 1,-1-1 0,0 1 0,0 0 0,1-1-1,-1 1 1,0-1 0,1 1 0,-1 0 0,1-1-1,3-3-13,1 1 0,-1 0 0,1 0-1,0 1 1,0-1 0,0 1 0,0 0-1,1 0 1,-1 1 0,0 0 0,1 0-1,-1 0 1,7 0 0,17-1 18,35 3 0,-31 0-14,0-2 15,-18 0-12,0 1 0,0 1 0,0 0 0,0 0 1,0 1-1,27 9 0,-38-10-4,-1 1 0,0 0 0,0 0 0,0 0 0,0 0 0,0 1 0,0-1 0,-1 1 0,1-1-1,-1 1 1,0 0 0,0 0 0,0 0 0,0 0 0,0 1 0,-1-1 0,1 0 0,-1 1 0,0-1 0,0 1 0,0-1 0,0 1 0,-1 0 0,0-1-1,0 1 1,0 0 0,0-1 0,-1 6 0,1 0-12,-1 0 0,-1 0 0,0 0 0,0-1 0,-1 1 1,0 0-1,0-1 0,-1 0 0,0 0 0,-6 8 0,-18 18 11,-3-1 1,0-2 0,-2-1 0,-57 39-1,53-40-5,-18 7 17,45-31 38,1 1 0,0-1 0,0 2 0,1-1-1,0 1 1,0 1 0,0-1 0,-6 10 0,9-10 21,-5 11 187,10-17-259,1-1 0,-1 1 0,0-1 0,0 1 0,0-1 0,1 1 0,-1-1 0,0 1 0,1-1 0,-1 1 0,0-1 0,1 0 0,-1 1 0,1-1 0,-1 0 0,1 1 0,-1-1 0,0 0 0,1 0 0,-1 1 0,1-1 0,-1 0 0,1 0 0,0 0 0,-1 0 0,1 0 0,-1 1 0,1-1 0,-1 0 0,1 0 0,-1 0 0,1-1 0,-1 1 0,1 0 0,-1 0 0,1 0 0,0-1 0,46 2 115,41-1 304,118-13 1,-188 10-347,0 1-1,19 1 1,-33 1-180,0 0 0,0 1 1,-1-1-1,1 0 0,0 1 1,0 0-1,-1 0 0,1 0 1,-1 0-1,1 1 0,-1-1 0,1 1 1,-1 0-1,0 0 0,5 4 1,-6 7-3397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4:47.3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13 4930,'0'0'8602,"-7"-2"-7631,-22-9-182,28 11-780,1 0 0,-1 0 0,1 0 0,0 1 0,-1-1 0,1 0 0,-1 0-1,1 0 1,0 0 0,-1 0 0,1 0 0,0 1 0,-1-1 0,1 0 0,0 0 0,-1 0-1,1 1 1,0-1 0,0 0 0,-1 0 0,1 1 0,0-1 0,0 0 0,-1 1 0,1-1-1,0 0 1,0 1 0,0-1 0,0 0 0,0 1 0,-1-1 0,1 1 0,0-1 0,0 0-1,0 1 1,0-1 0,0 1 0,0-1 0,0 0 0,0 1 0,0-1 0,0 0 0,1 1 0,-1-1-1,0 1 1,0-1 0,0 0 0,0 1 0,0-1 0,1 1 0,-1 2 36,0 563 126,7-528-264,0-3-3341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4:57.0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13 481 7796,'0'0'7664,"-2"-10"-7576,1 1-66,0 1-1,1 0 0,0-1 0,0 1 0,1-1 0,0 1 0,0 0 0,1-1 0,5-12 1,36-86 161,-18 51-164,2-22-2,-16 45-11,24-52 0,-31 78-25,-4 6 13,0 1 0,0-1-1,0 1 1,0 0 0,0-1 0,0 1 0,1 0 0,-1-1 0,0 1 0,0 0 0,0-1 0,1 1 0,-1 0 0,0-1 0,1 1 0,-1 0 0,0 0 0,0 0-1,1-1 1,-1 1 0,0 0 0,1 0 0,-1 0 0,1 0 0,-1-1 0,0 1 0,1 0 0,-1 0 0,0 0 0,1 0 0,-1 0 0,1 0 0,-1 0 0,0 0-1,1 0 1,-1 0 0,1 0 0,-1 1 0,5 6-114,67 240 323,-63-212-637,-2 1 1,-1-1-1,2 67 1,-8-56-6106,0-46 6490,0 0 1,0 0-1,0 0 1,0 1-1,0-1 1,0 0-1,0 0 1,0 0-1,0 0 1,0 0-1,0 0 1,0 1-1,0-1 1,0 0-1,0 0 1,-3 1-1068,3-1 1068,0 0-1,0 0 0,0 0 1,0 0-1,0 0 1,-1 0-1,1 0 1,0 0-1,0 0 1,0 0-1,0 0 1,-1-1-146,-7 2-359,3-1 335,0 0 0,0 0 0,0 0 1,0 0-1,0-1 0,0 0 0,0 0 1,-5-2-1,-128-71 2971,68 35 5197,59 34-6312,11 5-1624,-1-1 0,1 1 0,0 0-1,0-1 1,0 1 0,0 0-1,0-1 1,0 1 0,0-1 0,-1 1-1,1 0 1,0-1 0,0 1-1,0 0 1,0-1 0,1 1 0,-1 0-1,0-1 1,0 1 0,0-1 0,0 1-1,0 0 1,0-1 0,1 1-1,-1 0 1,0-1 0,0 1 0,0 0-1,1 0 1,-1-1 0,0 1-1,0 0 1,1 0 0,-1-1 0,3-1-12,-1 1 1,1-1 0,0 0 0,0 1-1,0 0 1,0-1 0,0 1 0,0 0 0,0 1-1,0-1 1,0 1 0,0-1 0,3 1-1,9-2 10,-4 0-232,123-19 156,-45 15-8328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4:57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 1 7315,'0'0'7193,"-18"12"-6539,-54 43-139,68-51-478,0-1 0,1 1 0,-1 0 1,0 0-1,1 0 0,0 0 0,0 0 1,1 1-1,-1 0 0,1-1 1,0 1-1,0 0 0,0 0 0,1 0 1,-1 0-1,1 0 0,1 0 1,-1 1-1,1-1 0,0 0 0,0 0 1,1 7-1,-1 3-22,0-12-12,0-1 0,1 1 0,-1 0 0,1 0 0,-1-1 0,1 1 0,0 0 0,0-1 0,0 1 0,1-1 0,-1 1 0,0-1 0,1 1 0,0-1 0,-1 0 0,1 0 0,0 0 0,0 0 0,0 0-1,1 0 1,-1-1 0,0 1 0,1-1 0,-1 0 0,1 1 0,-1-1 0,5 1 0,4 1-12,0 0 1,0 0-1,0-1 0,0-1 0,0 0 0,14 0 0,-18-1-105,1-1 0,-1 0-1,1 0 1,-1 0-1,1-1 1,-1 0 0,0 0-1,0-1 1,0 0 0,0 0-1,8-5 1,-8 3-389,-1 0-1,0 0 1,0 0-1,0-1 1,-1 0 0,1 0-1,-1 0 1,-1-1-1,1 0 1,3-8-1,-3-5-3938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4:57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0 7459,'0'0'6345,"0"18"-5750,0 237 245,0-252-835,0 5 4,-1 0 0,2-1-1,-1 1 1,1-1 0,1 1 0,-1-1 0,1 0 0,0 0 0,5 11-1,-4-13-247,-1 0-1,0 1 1,0-1-1,0 1 1,-1-1-1,0 1 1,0 0-1,0 7 1,-15-39-7082,4 15 7582,0 1 1,-1 0-1,0 1 0,0 1 1,-1-1-1,-13-6 1,-5-4 1873,-2-9 2248,27 25-3874,4 3-461,1 0 0,-1 0 0,1 0 0,0 0-1,-1 0 1,1-1 0,-1 1 0,1 0-1,-1 0 1,1-1 0,0 1 0,-1 0 0,1-1-1,0 1 1,-1 0 0,1-1 0,0 1 0,-1 0-1,1-1 1,0 1 0,0-1 0,0 1 0,-1-1-1,1 1 1,0-1 0,0 1 0,0-1 0,0 1-1,0 0 1,0-1 0,0 1 0,0-1 0,0 1-1,0-1 1,0-2 331,267 3-251,-145-14-1246,-121 14 1116,0 0 0,-1 0-1,1 1 1,0-1 0,0 0 0,0 0-1,-1 0 1,1 1 0,0-1-1,-1 0 1,1 1 0,0-1 0,0 1-1,-1-1 1,1 0 0,-1 1-1,1 0 1,0-1 0,-1 1 0,1-1-1,-1 1 1,0 0 0,1-1-1,-1 1 1,1 0 0,-1-1 0,0 1-1,0 0 1,1 0 0,-1-1-1,0 1 1,0 0 0,0 0-1,0 0 1,0-1 0,0 1 0,0 0-1,0 0 1,0 0 0,0-1-1,0 1 1,0 0 0,-1 0 0,1-1-1,0 1 1,-1 1 0,0 2-3,1 0 20,0-1 0,-1 1 0,1 0 0,-1 0 0,0-1 0,0 1 0,-1-1 0,1 1 1,-1-1-1,-1 4 0,1-3-6,1 0 0,1 1 0,-1-1 1,0 0-1,1 1 0,0-1 0,0 0 1,1 8-1,0 0 1,-1-12-10,0 0 0,0 0 0,0 0-1,0 0 1,0 0 0,0 1 0,0-1 0,0 0 0,0 0 0,0 0-1,0 0 1,0 0 0,0 0 0,0 1 0,1-1 0,-1 0-1,0 0 1,0 0 0,0 0 0,0 0 0,0 0 0,0 0 0,0 0-1,0 1 1,1-1 0,-1 0 0,0 0 0,0 0 0,0 0 0,0 0-1,0 0 1,0 0 0,0 0 0,1 0 0,-1 0 0,0 0 0,0 0-1,0 0 1,0 0 0,0 0 0,1 0 0,-1 0 0,0 0 0,0 0-1,0 0 1,0 0 0,0 0 0,0 0 0,1 0 0,-1 0 0,0 0-1,0 0 1,0-1 0,0 1 0,7 0 85,-2 1-154,0-1-1,0 0 1,-1 0 0,1 0 0,0-1 0,0 1 0,-1-1 0,1 0-1,0-1 1,-1 1 0,1-1 0,-1 0 0,0 0 0,8-5 0,0-8 32,21-24 79,-30 36 302,-3 21 182,0-10-580,-1 5 213,2 0 0,-1 0-1,2 0 1,5 25 0,-7-35-262,1 0-1,0-1 1,0 1 0,0 0-1,1-1 1,-1 0 0,0 1 0,1-1-1,0 0 1,-1 0 0,1 1-1,0-1 1,0-1 0,0 1 0,0 0-1,1 0 1,-1-1 0,0 1-1,1-1 1,-1 0 0,1 0-1,0 0 1,-1 0 0,1 0 0,0-1-1,-1 1 1,1-1 0,0 1-1,5-1 1,7 0-5515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4:58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1 2865,'0'0'11934,"-7"0"-10984,6 0-933,-2-1 29,0 1 1,0 0-1,0 0 1,0 1-1,0-1 1,0 1-1,0-1 1,1 1-1,-1 0 1,0 0-1,0 0 1,1 0-1,-1 1 1,0-1-1,1 1 1,-1-1-1,1 1 0,0 0 1,0 0-1,-1 0 1,1 0-1,1 1 1,-1-1-1,-2 4 1,0-1-4,1 0-16,0-1-1,0 1 1,1-1-1,-1 1 1,1 0 0,0 0-1,0 0 1,0 0 0,1 0-1,0 0 1,-1 9 0,2 34-14,2-23-13,-1-24-2,-1 0 0,0-1 1,0 1-1,0 0 0,1 0 0,-1-1 1,0 1-1,1 0 0,-1-1 0,1 1 0,-1 0 1,1-1-1,-1 1 0,1-1 0,-1 1 1,1 0-1,-1-1 0,1 1 0,0-1 1,-1 0-1,1 1 0,0-1 0,0 0 0,-1 1 1,1-1-1,0 0 0,0 0 0,-1 1 1,1-1-1,0 0 0,0 0 0,0 0 1,-1 0-1,1 0 0,0 0 0,0 0 0,0-1 1,-1 1-1,1 0 0,0 0 0,0-1 1,-1 1-1,1 0 0,0-1 0,-1 1 1,1 0-1,0-1 0,0 0 0,5-4-60,0 1 1,0-1-1,-1-1 0,6-6 0,-4 5-84,6-8-311,0-1-1,-1 0 0,-1 0 0,13-27 0,-24 43 454,1-1-1,-1 1 1,0-1-1,0 1 1,0-1 0,0 1-1,1-1 1,-1 1-1,0-1 1,0 1-1,1-1 1,-1 1-1,0-1 1,1 1-1,-1 0 1,1-1-1,-1 1 1,0 0 0,1-1-1,-1 1 1,1 0-1,-1-1 1,1 1-1,0 0 1,8-4 966,-6 36-231,-1-27-685,1 0 0,-1 0 0,2 0 0,-1-1-1,0 1 1,1-1 0,0 0 0,5 5-1,16 10-761,0-11-3408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4:58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0 180 10373,'0'0'3724,"21"10"-3564,65 31-40,-82-39-113,0 0-1,0-1 0,0 0 0,1 0 1,-1 0-1,0 0 0,1-1 0,-1 1 1,0-1-1,1 0 0,-1 0 0,1-1 1,5-1-1,-7 1 1,0 0 0,0 0 0,0-1 1,0 1-1,0-1 0,0 0 0,-1 0 0,1 0 0,-1 0 1,1 0-1,-1 0 0,0-1 0,0 1 0,2-4 0,0-1 21,0 0-1,0-1 1,-1 0-1,0 1 0,-1-1 1,0 0-1,0-1 0,-1 1 1,1 0-1,-1-16 0,-1 11 67,0 10-77,1 0 0,-1 0-1,0 0 1,0 0-1,0 0 1,0 0-1,0-1 1,-1 1 0,1 0-1,-1 0 1,0 0-1,0 0 1,0 0 0,-1 0-1,1 1 1,0-1-1,-1 0 1,0 1-1,0-1 1,0 1 0,0-1-1,0 1 1,0 0-1,-1 0 1,1 0-1,-4-2 1,2 1 41,0 1 1,-1 0-1,1 1 1,0-1-1,-1 1 1,1 0-1,-1 0 1,1 0-1,-7 0 0,8 1-21,1-1 0,-1 1 0,1 1 0,0-1 0,-1 0-1,1 1 1,-1-1 0,1 1 0,-1 0 0,1-1 0,0 1-1,0 0 1,-1 1 0,1-1 0,0 0 0,0 1 0,0-1-1,0 1 1,0-1 0,-2 4 0,-1 3-2,1 1-1,0 0 1,0 0 0,1 1-1,0-1 1,1 1 0,-2 11-1,0-4-10,-1 12 21,0 1-1,0 56 1,6-78-41,-1 0 1,1 0-1,1 0 1,-1 0 0,1 0-1,1 0 1,0 0-1,0-1 1,0 1-1,1-1 1,0 0-1,0 0 1,1 0-1,0-1 1,0 1-1,1-1 1,0-1 0,0 1-1,11 8 1,-7-7-83,0-1 0,0 0 0,1 0 1,-1-1-1,1 0 0,22 5 0,-32-9-112,0-1 0,0 1 1,0-1-1,0 0 0,0 0 0,0 0 0,1 0 0,-1 0 0,0 0 0,0 0 0,0 0 0,0 0 0,1 0 0,-1-1 1,2 0-1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28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198 75 7539,'0'0'5125,"-18"-2"-4588,-54-7 15,35 9-1,22 7-320,9-2-130,3-3-59,-1 1 0,1 0 0,0 0 0,0 0 0,0 0 0,0 0 0,0 1 0,1 0-1,0-1 1,-1 1 0,1 0 0,1 0 0,-1 0 0,1 0 0,-1 0 0,0 7 0,-1 5-12,1 0-1,1 0 1,1 17 0,0-27-22,0 10-7,-1-5 0,1 0 1,0 1-1,1-1 1,0 0-1,0 0 1,1 0 0,1 0-1,0 0 1,1 0-1,0 0 1,8 16-1,-1-8-1,-8-12 1,1 1 1,0-1-1,0 0 0,1 0 1,0-1-1,0 1 0,0-1 1,1 0-1,0 0 0,0-1 1,0 0-1,1 0 0,-1 0 1,1-1-1,10 4 0,-13-6 2,12 4 10,0 0 0,1-1-1,19 3 1,-30-7-7,-1 0-1,0-1 1,1 0 0,-1 0 0,1 0 0,-1-1 0,0 0-1,1 0 1,-1 0 0,0 0 0,0-1 0,0 0 0,0 0-1,0 0 1,5-4 0,4-4 10,-1 0-1,-1-1 1,0 0 0,0-1-1,-1 0 1,-1 0 0,0-2-1,0 1 1,-2-1-1,0 0 1,0-1 0,-1 0-1,-1 0 1,-1-1 0,0 1-1,-1-1 1,0 0-1,-2 0 1,0-1 0,0-19-1,-2 17 1,1 2-1,-1 0 1,-1 0-1,-1 0 1,-4-20 0,5 34-11,0-1 1,0 0-1,0 0 1,0 1-1,-1-1 1,0 1-1,0-1 1,0 1 0,0 0-1,-1-1 1,1 1-1,-1 0 1,1 1-1,-1-1 1,0 0 0,0 1-1,-1 0 1,1 0-1,0 0 1,-1 0-1,1 0 1,-1 1 0,-7-3-1,7 3-2,-13-4-3,0 1 0,-1 1 0,-29-2 0,44 5-54,3 5-300,0-1 90,3 11-1183,9-5-2746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4:59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1 8868,'0'0'7972,"-74"106"-7828,74-62 0,-16 16-80,16-14 0,0-2-48,0-13 16,29-2-16,1-13-16,16-16-32,-1 0-384,-29-31-2482,-1 17-3585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5:00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1 363 12230,'0'0'2329,"20"-14"-2260,-9 6-49,19-14 65,-1-1-1,0-1 0,30-35 1,-44 42-33,-1-1 0,23-36 1,-33 46-38,0-1 0,0 1 0,-1-1 0,0 0 0,0 0 0,-1 0-1,-1-1 1,1 1 0,-1-17 0,-1 26-14,0-1 0,0 1 1,0-1-1,0 0 0,-1 1 0,1-1 0,0 0 0,0 1 0,-1-1 0,1 1 0,0-1 0,-1 1 0,1-1 0,-1 1 0,1-1 0,0 1 0,-1-1 0,1 1 0,-1 0 0,1-1 1,-1 1-1,0 0 0,1-1 0,-1 1 0,1 0 0,-2-1 0,-24-3 432,17 4-102,0 0 0,-1 1-1,-16 3 1,20-2-277,1 0 0,-1 1 0,1 0 0,0 0-1,0 0 1,0 1 0,0 0 0,1 0 0,-1 0 0,1 0 0,0 1-1,0 0 1,1-1 0,-4 7 0,-3 5-33,1 0 1,0 1-1,-7 20 1,9-15-17,0 0 0,1 0 0,2 0 0,0 0 0,1 1 0,1 41 0,3-55-22,-1 0 0,2 1 1,-1-1-1,1 0 1,1 0-1,0 0 1,0 0-1,0 0 0,1-1 1,1 0-1,-1 1 1,1-2-1,1 1 1,0 0-1,0-1 0,0 0 1,1-1-1,0 1 1,0-1-1,0-1 1,1 1-1,0-1 0,0 0 1,0-1-1,1 0 1,-1-1-1,1 1 1,0-1-1,0-1 0,1 0 1,-1 0-1,16 0 1,25-1-1475,-35 1 118,0-2 0,0 0 0,1-1 0,21-4 0,-36 5 1017,1-1 0,0 1 1,-1-1-1,1 0 0,-1 0 1,1 1-1,-1-1 0,1 0 0,-1-1 1,0 1-1,3-2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5:00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1 7251,'0'0'8644,"-18"12"-8091,11-7-503,-2 1-4,0 0 1,0 0-1,1 1 0,0 0 0,0 0 1,1 1-1,0 0 0,0 0 0,1 1 1,0 0-1,0 0 0,1 0 0,1 1 1,-6 15-1,9-20-38,-1 1 0,2-1 0,-1 1 0,1 0 0,0 6 0,0-10-8,0-1 1,0 0-1,0 1 1,0-1-1,1 1 1,-1-1-1,0 1 1,1-1-1,-1 0 1,1 1-1,0-1 1,-1 0-1,1 0 1,0 1 0,0-1-1,0 0 1,-1 0-1,1 0 1,1 0-1,-1 0 1,0 0-1,0 0 1,0 0-1,0-1 1,2 2-1,7 1-7,-6-1-1,1 0 0,0 0-1,0 0 1,0-1-1,1 0 1,-1 0 0,0 0-1,0-1 1,11 0 0,-12-2-54,-1 0 0,1 0 0,-1 0 0,1 0 0,-1-1 0,0 0 0,0 0 0,0 0 0,5-6 0,2-2-140,-2 2 8,-1-1 1,1 0 0,9-19-1,2-1-6,-4 12 1371,-15 21-896,-1 22-180,0-14-71,0 1-1,1-1 0,2 19 1,-2-28-34,0 0-1,1 0 1,-1 0 0,1 0 0,-1 0 0,1-1 0,0 1-1,-1 0 1,1 0 0,0-1 0,0 1 0,0 0 0,0-1-1,1 1 1,-1-1 0,0 0 0,1 1 0,-1-1 0,1 0-1,-1 0 1,1 0 0,0 0 0,-1 0 0,1 0 0,0 0-1,0 0 1,2 0 0,13 1-1521,0-1-1,25-1 1,-18-1-2428,-7 1-1132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5:01.1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1 5747,'0'0'11042,"-15"0"-10519,4-1-437,0 2 0,0-1 0,-16 4 0,26-3-80,-1 0 0,1 0 0,0 0 0,0 1 0,-1-1 0,1 0 1,0 0-1,0 1 0,0-1 0,0 0 0,0 1 0,1-1 0,-1 1 0,0 0 0,1-1 0,-1 1 0,1-1 0,-1 1 0,1 0 0,0-1 0,0 1 0,0 0 1,-1 0-1,2-1 0,-1 1 0,0 0 0,0-1 0,1 1 0,-1 0 0,1 1 0,0 4 4,1-1 0,0 1 0,0 0 0,0-1 0,5 11 0,1-6-4,-3-5 0,-1 0 1,0 1 0,0-1-1,-1 1 1,0-1-1,0 1 1,0 0-1,-1 1 1,0-1-1,1 7 1,-3-11-5,0-1 1,-1 0 0,0 0 0,1 0 0,-1 0-1,0 0 1,0 0 0,0 0 0,0 0 0,0 0 0,-1 0-1,1-1 1,0 1 0,-1 0 0,0-1 0,1 1-1,-1-1 1,0 0 0,0 1 0,1-1 0,-1 0 0,-3 1-1,-54 21-22,35-14-67,19-6-447,7-19-6085,11 1 3084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5:01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 0 5811,'0'0'10703,"-10"2"-10156,-31 10-397,40-11-148,0 0 0,0 0 1,0 0-1,0 1 1,0-1-1,0 0 0,1 1 1,-1-1-1,0 0 1,1 1-1,-1-1 1,1 1-1,-1-1 0,1 1 1,0-1-1,-1 1 1,1-1-1,0 1 1,0 0-1,0-1 0,0 1 1,1-1-1,-1 1 1,0-1-1,1 1 0,-1-1 1,1 1-1,0 1 1,0 0 1,3 8 16,0 0-1,1 0 1,10 18-1,-11-22-12,0 0-1,0 0 0,-1 1 1,0-1-1,0 0 0,-1 1 1,1 0-1,-2 0 0,2 10 1,-3-17-8,0 8 107,0 0 1,0 1-1,-1-1 0,-4 19 0,4-25-58,0 0-1,0-1 0,-1 1 0,0 0 1,1-1-1,-1 1 0,0-1 0,0 1 1,0-1-1,-1 0 0,1 0 0,-1 0 1,1 0-1,-1 0 0,1-1 0,-6 3 1,0 1-29,0-1 0,0 0 1,0-1-1,0 1 1,-1-2-1,1 1 0,-1-1 1,0-1-1,1 1 1,-11-1-1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4:29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26 197 9012,'0'0'4319,"-5"-3"-4172,-16-7-69,22 10-77,-1 0 0,0 0 0,0 0 0,0 0 1,0 0-1,0 0 0,0 0 0,0 0 0,0 0 1,0-1-1,1 1 0,-1 0 0,0 0 0,0 0 1,0 0-1,0 0 0,0 0 0,0 0 0,0 0 1,0-1-1,0 1 0,0 0 0,0 0 1,0 0-1,0 0 0,0 0 0,0 0 0,0-1 1,0 1-1,0 0 0,0 0 0,0 0 0,0 0 1,0 0-1,0 0 0,0 0 0,0-1 0,0 1 1,0 0-1,0 0 0,0 0 0,0 0 0,-1 0 1,1 0-1,0 0 0,0 0 0,0 0 1,0-1-1,0 1 0,0 0 0,0 0 0,-1 0 1,10-4 35,-3 0-7,0 1-1,1 0 1,-1 0 0,1 1 0,0-1 0,-1 2 0,1-1 0,0 1 0,12-1 0,5 1 31,38-5 0,-35 2-14,43 0 0,798 4 1233,-690 7-1036,10 1-95,254-8 59,193 0 131,-486-7-211,182-32 0,-133 13-35,-47 7-77,565-40 21,-97 77 17,-581-14-28,44 13 0,22 3-25,-69-16-17,-1 1 0,46 15 0,-76-19 50,0-1 1,0 1-1,0 0 1,0-1-1,0 0 0,0 0 1,5-1-1,-2 1 78,-4 0 251,-3 3-315,0 18-105,0 5 109,0-1 1,-1 1-1,-2 0 1,-9 40-1,-23 82 8,-22 196 0,-1 11-25,20-133-23,2-14-13,-12 120 44,18-94-20,-13 76-36,18-101 10,8-84-3,0 145-1,-1 647 84,16-875-62,-24 637 381,26-453-302,1-217-94,-1 1 1,1-1 0,1 1 0,0-1 0,5 16 0,-6-11 37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4:30.2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9108,'0'0'1089,"23"5"-1004,12 4-12,5 2 104,58 8 0,-21-11 149,-32-5 525,74 17-1,48 11 1135,39 1-1230,-66-7-525,-99-21-208,81 10 124,-31 1 443,101 2 0,-67-7-161,141-6 233,-161-5-460,1084 1 941,-1008-16-1057,12 3-18,473 13 509,-385 0-7689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4:31.0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302 0 9252,'0'0'4170,"-2"28"-3967,-41 369 234,-27 507-149,33-351-237,-11-72 8,-8 100 26,43-393-57,-19 528 158,31-613-165,4 193 8,-1-259-19,1 0-1,2 0 0,10 38 0,-10-56-35,2 0 0,0-1-1,1 0 1,0 0 0,2 0 0,0-1-1,16 20 1,-21-30-80,1-1 0,-1 1 0,1-1 0,0-1 0,1 1 0,10 7 0,-16-12 46,0-1-1,0 0 1,0 1-1,0-1 1,-1 1-1,1-1 1,0 0-1,0 0 1,0 1-1,0-1 1,0 0-1,0 0 1,0 0-1,0 0 1,0 0-1,0 0 0,0 0 1,0-1-1,0 1 1,0 0-1,0-1 1,0 1-1,0 0 1,0-1-1,0 1 1,0-1-1,0 1 1,-1-1-1,1 0 1,0 1-1,0-1 1,-1 0-1,1 0 1,1-1-1,1-3-684,0-1 0,0 0 0,-1 0 1,4-12-1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4:31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423 1 7844,'0'0'3508,"0"22"-3201,13 156 173,-10 44 553,-4-134-660,-51 619 742,31-511-1022,3-18-38,-45 378 125,-144 664 423,134-762-221,72-454-394,0 0 0,1 0 0,-1 0 0,1 0 0,0 0 1,0 0-1,0 0 0,0 0 0,1 0 0,0 0 0,0 0 0,0 0 1,0 0-1,1 0 0,-1 0 0,1 0 0,4 5 0,-6-9-23,0 1-1,0-1 0,0 0 1,1 0-1,-1 1 0,0-1 1,0 0-1,1 0 0,-1 0 1,0 1-1,0-1 0,1 0 1,-1 0-1,0 0 1,0 0-1,1 0 0,-1 0 1,0 1-1,1-1 0,-1 0 1,0 0-1,1 0 0,-1 0 1,0 0-1,1 0 0,-1 0 1,0 0-1,1 0 0,-1-1 1,0 1-1,0 0 1,1 0-1,-1 0 0,0 0 1,1 0-1,-1 0 0,0-1 1,0 1-1,1 0 0,-1 0 1,0 0-1,0-1 0,1 1 1,-1 0-1,0 0 0,0-1 1,3-23-4237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4:32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8052,'0'0'523,"25"0"-425,282 0 367,-169-1 10,465 17 2470,-143 17-1585,140 12-175,-550-40-1084,1002 125 1273,-203 3-499,-443-58-603,-274-47-168,-130-28-98,1 0-1,-1 0 0,0 0 0,0 1 0,0-1 0,0 1 0,0 0 0,0-1 0,0 1 0,0 0 0,0 0 0,0 0 0,-1 1 0,1-1 1,2 3-1,-2-3-6,0 2-458,-32-3-10301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1:16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46 528,'0'0'11413,"22"-7"-11373,75-23-32,-89 28-87,0 0 0,0 1-1,0-1 1,0 1-1,0 1 1,0 0-1,0 0 1,0 0-1,0 1 1,0 0-1,0 1 1,0 0-1,15 5 1,-21-5 43,1 0 0,0 0 0,0 0 0,0 0 1,-1 0-1,1 1 0,-1-1 0,0 1 0,0 0 0,0 0 0,0 0 0,0 0 0,-1 0 1,1 0-1,-1 0 0,0 0 0,0 1 0,0-1 0,0 0 0,-1 1 0,1-1 0,-1 0 1,0 1-1,0-1 0,0 1 0,0-1 0,-1 1 0,1-1 0,-1 0 0,-1 4 0,-1 1 51,0-1-1,0 1 0,-1-1 0,0 0 1,0 0-1,-1 0 0,1-1 0,-2 0 0,-7 8 1,8-9-5,0 0 1,0 0-1,1 1 1,-1-1 0,1 1-1,1 0 1,-1 0 0,1 0-1,0 1 1,0-1-1,1 1 1,0-1 0,0 1-1,-1 9 1,4-14-17,0 0 0,0 1 0,0-1 0,1 0 0,-1 0 0,0 0 0,1 0 0,0 0 0,0 0 0,-1 0 0,1-1 0,0 1 0,3 1 0,-1 1 5,18 13 44,-19-16-41,0 0-1,-1 1 1,1 0 0,-1 0 0,1 0-1,-1 0 1,1 0 0,-1 0 0,0 0-1,0 1 1,0-1 0,-1 1 0,1 0-1,0 0 1,-1-1 0,0 1 0,2 5-1,-2-2 55,-1-1 0,0 0 0,0 1 0,-1-1 0,1 0 0,-1 1-1,0-1 1,-1 0 0,1 0 0,-1 0 0,0 0 0,0 0 0,0 0 0,-1 0 0,0-1-1,0 1 1,0-1 0,-5 5 0,-7 6 316,-42 45 1796,28-33-1231,11-12-683,19-15-290,-1 0 1,0 0 0,0 0 0,0 0-1,0 0 1,0 0 0,0 0 0,1 0-1,-1 0 1,0 0 0,0 1-1,0-1 1,0 0 0,0 0 0,1 0-1,-1 0 1,0 0 0,0 0 0,0 0-1,0 0 1,0 0 0,0 0-1,0 0 1,0 1 0,1-1 0,-1 0-1,0 0 1,0 0 0,0 0 0,0 0-1,0 0 1,0 1 0,0-1-1,0 0 1,0 0 0,0 0 0,0 0-1,0 0 1,0 1 0,0-1 0,0 0-1,0 0 1,0 0 0,0 0 0,0 0-1,0 0 1,0 1 0,0-1-1,0 0 1,0 0 0,0 0 0,0 0-1,0 0 1,-1 0 0,1 1 0,0-1-1,0 0 1,0 0 0,0 0-1,0 0 1,0 0 0,0 0 0,0 0-1,-1 0 1,16-2-5239,1-11-1207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28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0 137 10005,'0'0'2958,"25"0"-2251,283 11 963,-102-8-1078,-128-3-431,-34-1-67,1-2-1,-1-1 1,52-13 0,-73 11-263,-1 0-1,1-1 1,-2-1 0,1-1-1,-1-1 1,-1-1 0,35-24 0,-44 27-847,4-4-1752,-12-1-1828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4:33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8756,'15'3'726,"276"26"462,-130-16-101,96 3 582,-16-2-563,280 19 193,39 16-682,-5 35-473,-262-23-118,-91-17-2,29 11 62,-28-5 50,-44-15 56,88 18 32,-105-26-119,-57-9-41,1-4 0,124 5-1,-42-19 575,-121 7-440,-2 0-119,-41-7-67,0 1-1,0 0 1,0 0-1,0 1 1,0-1-1,0 1 1,-1 0 0,1 0-1,0 0 1,2 3-1,10 4 49,-11-7-50,-5-2-8,1 1 0,0-1 0,-1 0 1,1 0-1,-1 1 0,1-1 0,-1 1 0,1-1 0,0 0 1,-1 1-1,1-1 0,-1 1 0,0-1 0,1 1 1,-1-1-1,1 1 0,-1-1 0,0 1 0,1 0 0,-1-1 1,0 2-1,3 3 7,9 8 15,-5-10-26,-6-3 1,-1 0 0,1 0 0,-1 0 0,0 0 0,1 0 0,-1 0-1,1 1 1,-1-1 0,0 0 0,1 0 0,-1 0 0,0 1-1,1-1 1,-1 0 0,0 1 0,0-1 0,1 0 0,-1 0 0,0 1-1,0-1 1,1 0 0,-1 1 0,0-1 0,0 1 0,0-1-1,0 0 1,0 1 0,0-1 0,1 1 0,-1-1 0,0 0 0,0 1-1,0-1 1,0 1 0,0 0 0,0 1-39,2-2-13,8 0 37,-7 0 0,-1 0 0,33-2 536,-32 2-405,-1 0 0,1-1-1,0 1 1,-1 0 0,1 0-1,0 1 1,-1-1 0,1 0-1,-1 1 1,1 0 0,0-1-1,2 2 1,21 9 140,-22-11-244,-1 1 1,1 0-1,-1 0 1,0 1-1,0-1 0,1 1 1,-1 0-1,0-1 1,0 1-1,0 0 0,-1 1 1,1-1-1,-1 0 1,1 1-1,3 5 1,7 8 38,-11-15-90,-1 0 1,0 1 0,0-1-1,0 0 1,0 0 0,0 0-1,0 1 1,0-1 0,0 1-1,0-1 1,-1 0-1,1 1 1,-1-1 0,1 1-1,-1 0 1,1 2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4:40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211 0 11077,'-17'8'1011,"8"-4"-867,-4 1 68,0 1 0,0 0 0,1 1 0,0 1 0,0 0 0,0 0 0,1 1 0,-12 13 0,13-11-33,1 1 1,0 0-1,-8 16 0,14-22-132,0 0 0,0 1 0,1-1-1,0 1 1,1-1 0,-1 1-1,1 0 1,0-1 0,1 10-1,0-6-1,-1 3 55,2 0-1,-1 1 0,5 20 0,-3-29-82,-1 0 1,1-1-1,0 1 0,0-1 0,0 1 1,0-1-1,1 0 0,0 0 0,0 0 0,0 0 1,0-1-1,1 1 0,4 3 0,5 4-13,1-1 0,0-1-1,0 0 1,30 14 0,-36-20-6,-1-1 0,1 1 1,-1-1-1,1-1 1,0 1-1,0-1 0,0 0 1,0-1-1,0 0 1,-1-1-1,1 1 0,11-3 1,-5-2 23,-1 1 0,1-2 0,-1 0 0,0 0 1,-1-1-1,0-1 0,0 0 0,0 0 0,16-18 1,-16 15 0,0-2 0,-1 1 1,0-2-1,-2 1 0,1-1 1,-2-1-1,0 1 0,7-17 1,-11 17 7,0 1 0,-1-1-1,-1 0 1,0 0 0,0 0 0,-2-20 0,1 30-15,-1 0-1,0 0 1,-1 1 0,1-1-1,-1 0 1,1 1 0,-1-1 0,0 0-1,0 1 1,-1-1 0,1 1-1,-1-1 1,0 1 0,0 0-1,-4-5 1,2 4 56,0 0 0,-1 1-1,0 0 1,0 0 0,0 0 0,0 0-1,0 1 1,-1 0 0,-7-2-1,4 1 52,-1 0 0,-1 1 1,1 0-1,0 0 0,0 1 0,-1 1 0,-10 0 0,18 0-186,0 1-1,-1-1 1,1 1 0,0 0 0,0 0 0,0 0 0,0 0 0,0 0-1,1 1 1,-1-1 0,-5 4 0,7-3-167,-1 0 1,1-1-1,-1 1 0,1 0 0,-1 0 1,1 0-1,0 0 0,0 0 1,0 0-1,0 0 0,1 0 0,-1 1 1,1-1-1,-1 0 0,1 0 1,-1 1-1,1-1 0,0 3 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4:41.0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0 258 12486,'0'0'237,"15"-12"-143,166-128 2,-150 117-87,45-25 1,-51 33 16,-19 12-2,-1 0 0,0 0 0,1 0-1,0 1 1,6-2 0,-11 3-6,-1 1-1,1 0 0,0 0 1,0 0-1,-1 0 0,1-1 1,0 1-1,0 0 1,-1 0-1,1 1 0,0-1 1,0 0-1,-1 0 1,1 0-1,0 0 0,0 1 1,-1-1-1,1 0 0,0 1 1,-1-1-1,1 0 1,0 1-1,-1-1 0,1 1 1,0-1-1,-1 1 1,1-1-1,-1 1 0,1 0 1,-1-1-1,0 1 0,1 0 1,-1-1-1,1 1 1,-1 0-1,0-1 0,0 1 1,1 0-1,-1 0 1,0-1-1,0 1 0,0 0 1,0 0-1,0-1 1,0 1-1,0 0 0,0 0 1,0 1-1,-2 24 298,-1 0 1,-1 0-1,-1 0 1,-1 0-1,-1 0 0,-2-1 1,0-1-1,-20 37 1,17-32-389,0 1 1,3 0-1,-10 44 1,10-37-1002,7-27-2733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4:41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 10069,'0'0'429,"20"-7"-245,66-23 291,-75 27-147,-1 1 0,1 0 0,-1 0 1,1 1-1,0 1 0,0-1 0,17 3 0,1 0 337,-27-2-635,0 0 0,0 0 0,0 0 1,0 0-1,0 0 0,-1 0 0,1 1 0,0-1 1,0 1-1,0-1 0,-1 1 0,1 0 1,0 0-1,-1 0 0,1 0 0,0 0 1,-1 0-1,0 0 0,1 0 0,-1 0 1,0 1-1,1-1 0,-1 1 0,0-1 0,0 1 1,0-1-1,0 1 0,0 0 0,-1-1 1,2 4-1,-1 3 15,1 0 1,-2-1 0,1 1-1,-1 0 1,-1 15-1,-1 1 55,2-17-89,0-1 0,-1 1 0,-1 0 0,1-1 0,-1 0 0,0 1 0,0-1 0,-1 0 0,0 0 0,0 0 0,0 0 0,-1-1 0,-6 9 0,5-8 1,0 1 0,1 0 0,-1 1 1,2-1-1,-1 1 0,1 0 0,0 0 0,-2 8 1,3 28 135,2-42-144,0 1 0,0-1 1,1 1-1,-1-1 0,1 1 0,0-1 0,0 0 0,0 1 0,0-1 0,0 0 0,0 0 0,1 0 0,-1 0 0,1 0 0,-1 0 0,1 0 0,2 2 0,0-2-4,1 1 1,-1-1-1,1 0 1,0 0-1,0-1 0,0 1 1,0-1-1,0 0 1,0 0-1,6-1 0,59 0 0,-39-1-9,-8 3-102,-19-2-8,0 1 1,0-1 0,0 0 0,0 0-1,1 0 1,-1-1 0,0 1 0,0-1 0,0 0-1,0 0 1,0 0 0,-1-1 0,1 1-1,0-1 1,-1 0 0,5-3 0,19-10-3977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5:09.6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76 8292,'0'0'9148,"-3"3"-9108,2-2-38,0 0-1,0 0 1,0 1-1,0-1 1,0 0-1,1 1 1,-1-1-1,0 1 1,1-1-1,-1 1 1,1-1-1,0 1 1,-1 2-1,-3 37 99,2 1-1,4 53 0,-3 59 1,-4-113-69,-3 73-86,12-101-432,5-17-77,9-23-319,-2-12 167,-2-1 0,16-72 0,4-18-172,-7 32 856,-24 84 40,1 0 0,0 0 0,2 0 0,-1 0 0,9-14 0,-12 24-19,1 0 0,-1 1 0,0 0 0,1-1-1,0 1 1,0 0 0,0 0 0,0 0 0,0 1 0,1-1 0,-1 1 0,1 0 0,-1 0 0,1 0 0,0 0 0,0 1 0,0-1 0,0 1 0,0 0 0,0 0 0,0 1 0,7-1 0,-9 1 23,1 0 0,-1 0 0,1 1 0,-1-1 0,1 1 0,-1-1 0,1 1 0,-1 0-1,0 0 1,1 0 0,-1 0 0,0 0 0,0 1 0,0-1 0,0 1 0,0-1 0,0 1 0,0 0 0,-1 0 0,1 0 0,0 0-1,-1 0 1,0 0 0,1 0 0,-1 0 0,0 1 0,0-1 0,0 0 0,-1 1 0,1-1 0,0 1 0,-1 2 0,3 11 129,-2-1 0,0 1 1,0 0-1,-3 18 0,1-4-70,1-26-42,-1 1 0,1-1 0,-1 1 0,1-1 0,-1 1 0,-1-1 0,1 0 0,0 1 0,-1-1 0,0 0 0,0 0 0,0 0 0,-1 0 0,1-1 0,-1 1 0,0 0 0,-5 3 0,-1 1 120,-1 0 0,0-1 1,0-1-1,-1 0 0,-12 5 0,12-5-95,-1-2 0,0 1 0,-1-2 1,1 0-1,-1 0 0,1-1 0,-1 0 0,0-1 0,-23-2 1,24 1-49,4 1 8,0-1 0,0-1 0,0 1 0,0-1 0,-9-3 0,16 4-38,-1-1 0,1 1-1,0-1 1,-1 1 0,1-1 0,0 0 0,-1 0-1,1 0 1,0 0 0,0 0 0,0 0 0,0 0 0,0 0-1,0 0 1,0-1 0,0 1 0,0 0 0,1-1 0,-1 1-1,0 0 1,1-1 0,-1 1 0,1-1 0,0 1-1,-1-1 1,1 1 0,0-1 0,0 1 0,0-4 0,0-4-650,3-15-3327,9 9-291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5:10.0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8740,'0'0'947,"2"17"-493,2 7-312,0-7 65,-2 1-1,0-1 1,-1 27-1,-2-23 117,0 38 154,1-57-469,0 0-1,0 0 1,0 0-1,1 0 1,-1 0-1,1 0 1,-1 0-1,1 0 1,-1 0-1,1 0 1,0 0-1,0 0 1,0 0-1,0 0 0,0 0 1,1-1-1,-1 1 1,0-1-1,3 3 1,3-1 6,-7-2-12,1 0-1,0 0 1,0-1-1,0 1 0,0-1 1,-1 1-1,1-1 1,0 1-1,0-1 0,0 0 1,0 1-1,0-1 1,0 0-1,0 0 0,0 0 1,0 0-1,0 0 1,0 0-1,0 0 0,0 0 1,0 0-1,0 0 1,0 0-1,0-1 0,0 1 1,0 0-1,0-1 0,0 1 1,0-1-1,0 1 1,-1-1-1,1 1 0,0-1 1,0 1-1,0-1 1,-1 0-1,1 0 0,0 1 1,-1-1-1,1 0 1,-1 0-1,1 0 0,-1 0 1,1-1-1,10-16 100,-1 0-1,0-1 0,-2 0 0,12-37 1,-16 45-75,0 0 0,1 0 0,9-16 0,7-18 131,-19 44-135,-1-1 0,0 0 0,1 1 0,-1-1 0,1 1 0,0-1 0,-1 1-1,1 0 1,0-1 0,0 1 0,0 0 0,0 0 0,0 1 0,0-1 0,0 0 0,0 1 0,0-1-1,0 1 1,1 0 0,-1-1 0,0 1 0,0 0 0,0 0 0,0 1 0,5 0 0,-4-1-83,0 0-1,0 0 1,0 0 0,1 1 0,-1 0 0,0-1 0,0 1 0,0 0 0,0 1 0,0-1 0,0 0-1,0 1 1,0 0 0,-1-1 0,4 4 0,7 9-3018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5:10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78 11365,'0'0'2994,"7"10"-2957,-5-7-33,1 1 1,-1-1-1,1 1 0,-1-1 1,1 0-1,0 0 0,0 0 1,1 0-1,-1-1 1,0 1-1,1-1 0,0 0 1,-1 0-1,1 0 0,0-1 1,0 1-1,0-1 0,0 0 1,0 0-1,1 0 1,4 0-1,4-1 25,0 0 0,0-1 1,24-4-1,-32 3-23,1 0 1,-1 0-1,0-1 0,0 1 1,0-1-1,0 0 0,0 0 1,-1-1-1,1 0 0,6-7 1,23-29 115,-32 37-105,0-1 1,-1 1-1,0-1 1,1 0-1,-1 0 1,0 1-1,-1-1 1,1 0-1,-1 0 1,0-7 0,0 11-11,-1-1 0,0 1 0,1 0 0,-1-1 0,0 1 0,1 0 0,-1 0 0,0-1 0,0 1 0,1 0 0,-1 0 0,0 0 0,0 0 0,1 0 0,-1 0 1,0 0-1,0 0 0,1 0 0,-2 1 0,0-1 20,-18-1 73,14 0-11,-1 1 0,0 0 0,0 0 1,1 0-1,-1 1 0,0 0 1,1 0-1,-1 0 0,1 1 0,-1 0 1,1 1-1,0-1 0,-6 4 1,6-2-68,1 0 0,1 0 1,-1 1-1,0-1 1,1 1-1,0 0 0,0 0 1,1 1-1,-1-1 0,1 1 1,0 0-1,1-1 1,-3 9-1,3-6-13,0 1 0,1-1 0,0 1 0,0 0 0,1-1 0,0 1 0,1 0 0,0-1-1,2 12 1,-2-16 0,0-1-1,0 1 1,0 0 0,1-1-1,-1 0 1,1 1-1,0-1 1,0 0-1,0 0 1,0 0-1,1 0 1,-1 0-1,1 0 1,-1-1-1,1 1 1,0-1-1,0 0 1,0 0 0,1 0-1,-1 0 1,0 0-1,1-1 1,-1 0-1,6 2 1,40 5-1518,0-6-4472,-49-2 5958,15 0-6551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5:12.5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244 542 1761,'0'0'10997,"-13"-15"-9658,-43-45-42,53 58-1211,1 0 1,-1 0 0,0 0-1,0 0 1,0 1 0,-1-1 0,1 1-1,0 0 1,-1 0 0,1 0-1,0 1 1,-1-1 0,1 1-1,-1 0 1,1 0 0,-1 0-1,1 0 1,-7 1 0,-5 1 64,11-2-144,0 1 1,0 0-1,1 0 1,-1 0-1,0 0 1,1 1 0,-1-1-1,1 1 1,-1 0-1,1 0 1,0 0-1,-1 1 1,1-1-1,1 1 1,-1-1-1,0 1 1,1 0-1,-1 0 1,1 1-1,0-1 1,0 0-1,0 1 1,0-1-1,-1 5 1,0-2-4,1 1-1,0-1 1,0 0 0,0 1 0,1-1-1,-1 1 1,2-1 0,-1 1-1,1 0 1,0-1 0,0 1 0,1-1-1,2 13 1,-2-17-4,0-1 0,0 1 0,-1 0 0,2-1 0,-1 1 0,0 0 0,0-1 0,0 0 0,1 1 0,-1-1 0,1 0-1,-1 1 1,1-1 0,0 0 0,-1 0 0,1 0 0,0-1 0,0 1 0,-1 0 0,1-1 0,0 1 0,2 0 0,43 2-127,-42-3 92,1 0-32,0 0 0,1-1 1,-1 0-1,0 0 0,0-1 0,0 0 0,-1 0 0,1 0 0,0-1 0,-1 0 1,11-6-1,-7 2-125,0-1 0,0 1 0,-1-2 1,1 1-1,11-18 0,-5 3-257,-1-1 0,-1 0-1,-1 0 1,15-44 0,-16 34 330,-2-1 1,-1 0-1,-1 0 0,-2-1 0,0-40 1,-5-62 1764,-1 138-1509,-1-1 1,1 1-1,0-1 1,-1 1 0,1 0-1,-1-1 1,1 1-1,0 0 1,-1 0-1,1 0 1,-1 0 0,1 1-1,-1-1 1,1 0-1,0 0 1,-1 1-1,-1 0 1,2-1 112,-4 20 94,0 5-312,-8 36 1,3 1 0,-5 99 0,14-102-29,0-19 13,6 69 0,-4-104-23,0 1 0,0-1 0,1 1 0,0-1 0,0 0 0,1 1 0,-1-1 0,1 0 0,0-1 0,0 1 0,1 0 0,0-1 0,-1 0 0,1 0 0,1 0 0,-1 0 0,1-1-1,-1 0 1,1 1 0,0-2 0,0 1 0,0-1 0,7 3 0,-9-5-41,0 0-1,0 0 0,0 0 0,0 0 1,0-1-1,0 1 0,0-1 0,0 0 0,-1 0 1,1 0-1,0 0 0,0 0 0,-1-1 1,1 1-1,-1-1 0,0 0 0,1 0 0,-1 0 1,0 0-1,0 0 0,0 0 0,3-5 1,6-7-82,0-1 0,12-24 0,-14 23 115,8-14 6,-14 23 8,1 0 1,-1 1-1,1 0 1,1 0-1,5-7 1,-7 11 7,-3 19-344,-1 22 402,3-1 1,1 1 0,10 48-1,-12-85-119,0 0 0,-1 0 0,1 0-1,0 0 1,0 0 0,0 0 0,1 0-1,-1 0 1,0-1 0,1 1-1,-1 0 1,1-1 0,-1 1 0,1-1-1,2 2 1,15 3-5113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5:12.9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 8884,'0'0'5363,"-15"14"-9733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5:13.3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152 452 7732,'0'0'8019,"-18"2"-7240,9-1-689,-1 0-9,-1 1 0,1 0 0,-1 0 0,-14 6-1,21-7-68,1 1 0,0-1 0,0 1 0,0-1 0,0 1 0,0 0 0,0 1 0,0-1 0,0 0 0,1 1 0,0-1 0,-1 1 0,1 0 0,0 0 0,0 0 0,0 0 0,1 0 0,-1 0 0,1 0 0,0 1 0,-2 4 0,1 12 6,0-1-1,3 38 1,0-23 28,-1-31-46,0 0 1,0 0 0,1 0-1,0 0 1,-1 0 0,1 0-1,0-1 1,0 1 0,1 0-1,-1-1 1,0 1-1,1 0 1,0-1 0,-1 0-1,1 1 1,0-1 0,0 0-1,0 0 1,1 0 0,-1-1-1,0 1 1,1 0 0,0-1-1,-1 1 1,1-1 0,5 2-1,2 0-56,0 0-1,-1-1 0,1 0 1,1 0-1,-1-1 0,14 0 1,-14-1-274,-1 0 0,0-1 0,1-1 0,-1 1 0,0-1 0,0-1 0,0 1 0,0-2 0,0 1 0,-1-1 0,1-1 0,12-8 0,-4-1-231,0-1 0,-1 0-1,-1-1 1,18-24-1,6-14 519,-2-2 0,-3-1 0,-2-1 0,-3-2 0,39-114-1,-64 161 154,0 1 1,-1-2-1,-1 1 0,0 0 0,0-15 0,-1-14 2836,-2 42-2828,1 0 0,-1-1-1,1 1 1,-1 0 0,1 0 0,-1-1-1,0 1 1,1 0 0,-1 0-1,1 0 1,-1 0 0,1 0-1,-1 0 1,0 0 0,1 0 0,-1 0-1,1 0 1,-1 0 0,0 0-1,1 0 1,-1 1 0,1-1-1,-1 0 1,1 0 0,-2 1-1,-1 2-42,-1 0 0,0 0 0,1 1 0,-1-1 0,1 1-1,0-1 1,0 1 0,1 0 0,-1 0 0,1 1-1,0-1 1,0 0 0,-2 6 0,3-8-53,-9 29 27,0 0-1,2 1 1,-5 41-1,6-35-15,-1 24-110,3 0-1,3 89 1,2-95-966,0-53 42,-1-3 905,1 0 0,-1 0 0,0 0 0,0 0 0,0 0 0,1 0 0,-1 0 0,0 0 0,0 0 0,0-1 0,1 1 0,-1 0 0,0 0 0,1-1 0,-1 1 0,0-1 0,1 1 0,-1 0 0,0-1-1,0 0 1,-3-3-124,0 0 0,0 0 0,1 0 0,-1 0 0,1-1 0,0 1-1,1-1 1,-5-8 0,-7-13-312,-12-15 733,-37-45-1,-5 8 5213,65 76-4458,10 2-918,406 0 91,-397-1-460,0 2 1,0 0-1,0 1 0,0 0 1,0 1-1,-1 1 0,1 1 0,17 7 1,-32-11-7,1-1-1,-1 1 1,1 0 0,-1 0 0,0 0-1,0-1 1,0 1 0,1 1 0,-1-1-1,0 0 1,0 0 0,0 0 0,0 2-1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28.9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9540,'0'0'2161,"17"13"-1576,58 42 108,-69-50-591,1 0-1,-1 1 0,0-1 1,0 1-1,-1 1 1,0-1-1,0 1 0,0 0 1,6 14-1,0-1 56,-5-11-84,-1 0-1,1 0 0,-2 1 1,1 0-1,-1-1 0,-1 1 0,0 1 1,0-1-1,-1 0 0,0 1 0,0 19 1,-1-10 177,-6 38 1,4-51-224,-1 0 0,0 0-1,0 0 1,0 0 0,-1-1-1,0 1 1,-1-1 0,-6 10-1,-74 89 129,73-88-385,-19 24 360,29-39-410,-1-1 0,1 1 0,-1-1-1,1 1 1,-1-1 0,0 1 0,0-1 0,0 0 0,0 0 0,0 0 0,0 0 0,0 0 0,0 0 0,0 0 0,0-1 0,-4 1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5:13.7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1 242 13206,'0'0'1956,"15"5"-1527,-7-2-422,50 17 38,-54-19-40,1 0-1,-1 0 1,1 0-1,-1-1 1,1 0-1,0 0 1,-1 0-1,1 0 1,-1-1-1,1 1 0,0-1 1,-1 0-1,6-3 1,-4 1-17,-1-1 0,1 0 0,-1 0 1,0 0-1,0-1 0,0 0 0,0 0 0,-1 0 1,0 0-1,0-1 0,-1 0 0,1 0 0,-1 0 1,0 0-1,-1 0 0,3-9 0,-1-1-23,0-2-1,0 1 1,-2 0-1,0-1 1,-1-19-1,-1 35 51,-1 0 1,1 0-1,0 0 0,-1 0 0,1 0 0,-1-1 0,0 1 1,0 0-1,0 0 0,0 1 0,0-1 0,0 0 0,0 0 1,-1 0-1,1 1 0,-1-1 0,1 1 0,-1-1 0,1 1 1,-1 0-1,0-1 0,0 1 0,0 0 0,0 0 0,0 0 0,0 1 1,0-1-1,0 0 0,0 1 0,0-1 0,0 1 0,-4 0 1,2-1 18,0 0 0,1 1 1,-1 0-1,0 0 1,0 0-1,0 1 1,1-1-1,-1 1 1,0 0-1,0 0 1,1 0-1,-1 0 1,1 1-1,-1 0 0,1-1 1,0 1-1,-5 4 1,4-1-25,0 0 1,0 1-1,1-1 0,0 1 1,0 0-1,1 0 1,-1 0-1,1 0 0,1 1 1,-1-1-1,1 0 1,0 1-1,0 8 0,0 4-7,1 0-1,0 0 0,5 22 1,-4-34-12,1-1 1,0 1-1,0-1 1,1 1-1,0-1 1,0 0-1,0 0 1,1 0-1,0 0 1,9 9-1,-1-2-598,0-1-1,22 16 1,-33-27 436,0 0-1,0-1 0,0 1 1,1 0-1,-1 0 1,0-1-1,0 1 1,0-1-1,1 0 1,-1 1-1,0-1 1,1 0-1,-1 1 1,0-1-1,0 0 1,3 0-1,24 0-3945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5:14.1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107 586 2593,'0'0'4392,"8"-15"-2058,19-45-138,-26 59-2122,-1 0 0,0 1 0,0-1 0,0 0 1,0 1-1,0-1 0,0 0 0,0 1 0,0-1 1,0 0-1,0 0 0,0 1 0,0-1 0,0 0 0,-1 1 1,1-1-1,0 1 0,-1-1 0,1 0 0,0 1 1,-1-1-1,1 1 0,-1-1 0,1 1 0,-1-1 1,1 1-1,-1-1 0,1 1 0,-1-1 0,1 1 1,-1 0-1,1-1 0,-2 0 0,-21-6 899,20 7-715,0-1-151,-1 0 1,1 0-1,0 1 0,-1-1 0,1 1 0,-1 0 0,1 0 0,-1 0 0,1 1 0,-1-1 0,1 1 1,0 0-1,-1 0 0,1 0 0,0 0 0,0 1 0,-1-1 0,1 1 0,0 0 0,1-1 0,-4 4 0,3-2-88,0 0-1,0 1 1,1-1-1,-1 1 0,1-1 1,0 1-1,0 0 0,0 0 1,1 0-1,-1 0 0,1 0 1,0 0-1,0 1 0,0-1 1,1 0-1,0 0 1,0 6-1,-1 4-14,0-9-3,1-1 0,0 1 1,-1-1-1,2 1 0,-1 0 1,0-1-1,1 1 1,0-1-1,0 1 0,3 5 1,-1-6-63,0 0 0,1 0 0,-1 0 0,1-1 1,0 1-1,0-1 0,1 0 0,-1-1 1,1 1-1,-1-1 0,1 0 0,0 0 1,-1 0-1,1-1 0,0 1 0,0-1 1,7 0-1,-4-1-190,-1 1-246,0-1-1,0-1 0,0 1 0,11-3 0,-16 2 358,0 0-1,1 0 1,-1 0-1,0 0 0,1-1 1,-1 1-1,0 0 1,0-1-1,0 0 0,0 1 1,-1-1-1,1 0 1,0 0-1,-1 0 0,3-5 1,5-8-210,-1-2 1,0 1 0,-1-1-1,-1-1 1,4-23 0,12-92 300,-15 77-42,26-224 787,-26 251-11,-1-7 5394,-6 41-5095,-2 15-806,-1 1-1,0-1 1,-2 0 0,-9 27-1,-2 15-41,-28 249 62,41-178-219,6-113-975,10-18-2965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5:14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0 11973,'0'0'4322,"-135"91"-4177,105-47-1,15-13-80,15 13-16,0 3-32,45-18-16,-1-14-112,-29-15-3138,15-15-5522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5:14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2 451 13990,'0'0'585,"20"0"-729,-6 1 92,-9 0 16,0-1 0,1 1 0,-1-1 0,0 0 0,0-1 1,1 1-1,-1-1 0,0 0 0,0 0 0,0-1 0,0 0 0,0 0 1,0 0-1,0 0 0,-1-1 0,1 1 0,-1-1 0,1 0 0,-1-1 1,0 1-1,-1-1 0,1 0 0,4-6 0,2-4-29,-1-2 1,0 1-1,-1-1 0,-1-1 0,-1 1 0,0-1 0,-1 0 1,-1 0-1,3-29 0,-4 22 40,-1 0 0,-1 1 0,-1-1 0,-6-45 0,6 67 27,-1-1 0,1 1 1,-1 0-1,1 0 1,-1 0-1,0-1 0,0 1 1,0 0-1,0 0 1,0 0-1,0 1 0,-1-1 1,1 0-1,0 0 1,-1 1-1,0-1 0,1 1 1,-1-1-1,0 1 1,0 0-1,0-1 0,-2 0 1,-2 1 131,0-1 1,0 1-1,0 0 0,0 0 1,0 1-1,-10 0 1,10 0 96,3 1-154,0-1 1,0 0-1,1 1 1,-1 0-1,1-1 0,-1 1 1,1 0-1,-1 0 1,1 0-1,-1 1 1,1-1-1,0 1 1,0-1-1,-1 1 1,-1 2-1,-2 2 34,1 0 0,0 1 0,0-1 0,-8 15 0,2-1-9,2 2-1,-13 37 1,16-34-57,1 1 0,2 0 0,0-1 0,1 1-1,3 40 1,0-16 4,-2-34-40,1 0-1,1 1 1,0-1 0,2 0-1,0 1 1,0-1 0,2-1-1,0 1 1,0-1 0,2 1-1,9 15 1,-16-31-13,8 14-52,1-1 0,14 16 0,-20-26-307,-1 0-1,1 0 0,0 0 0,0-1 1,0 1-1,0-1 0,0 0 1,0 0-1,1 0 0,-1 0 0,1-1 1,0 1-1,-1-1 0,1 0 0,0 0 1,6 1-1,5-2-5132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5:15.3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11 6675,'0'0'9482,"-18"-2"-8522,-56-6-320,71 8-615,1 0 0,0 0 0,-1 0 0,1 1-1,0-1 1,-1 1 0,1-1 0,0 1-1,0 0 1,0 0 0,-1 0 0,1 0-1,0 0 1,0 0 0,0 0 0,1 1-1,-1-1 1,0 1 0,0 0 0,-1 2 0,-1 1 7,1 1 0,0-1 0,1 1 0,-1 0 0,-2 11 0,-2 5 42,3-9-50,0 1 0,1 0 0,1 0 0,0 0 0,1 0-1,1 28 1,0-32-22,0-9-11,0 0 1,0 0 0,0 0-1,0 0 1,0 0 0,0 0 0,0 0-1,1 0 1,-1 0 0,0 0 0,0-1-1,1 1 1,-1 0 0,1 0-1,-1 0 1,1 0 0,-1 0 0,1 0-1,-1-1 1,1 1 0,0 0 0,-1 0-1,1-1 1,0 1 0,0-1 0,-1 1-1,3 0 1,1 0-66,0 0 1,-1 0-1,1-1 1,0 0-1,0 0 0,7 0 1,6 0-136,-13-1 150,0 0 0,1 0 0,-1 0-1,0 0 1,0-1 0,0 1-1,0-1 1,0 0 0,0-1-1,0 1 1,0-1 0,-1 1-1,0-1 1,1 0 0,4-6 0,0 0 60,0 0 1,-1-1 0,0 0 0,10-20 0,-14 23 12,-3 7-12,1-1-1,-1 1 1,0-1 0,0 1 0,0 0-1,0-1 1,1 1 0,-1-1 0,0 1-1,0-1 1,1 1 0,-1 0 0,0-1-1,1 1 1,-1 0 0,1-1 0,-1 1-1,0 0 1,1 0 0,-1-1 0,1 1-1,-1 0 1,1 0 0,-1 0 0,0 0-1,1-1 1,-1 1 0,1 0 0,-1 0-1,1 0 1,-1 0 0,1 0 0,-1 0-1,1 0 1,-1 0 0,1 1 0,0-1-1,2 15 103,2-7-84,1-1 0,1 1-1,-1-1 1,1-1-1,1 0 1,-1 0-1,1 0 1,0-1-1,11 6 1,-14-8-18,2 1-173,14 7 65,-3-8-3141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5:15.7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210 1 3506,'0'0'11621,"-15"5"-10487,-45 18-467,59-22-658,0-1 1,0 1-1,-1 0 1,1 0-1,0-1 1,0 1-1,0 0 0,0 0 1,0 0-1,1 1 1,-1-1-1,0 0 1,0 0-1,1 0 1,-1 1-1,0-1 1,1 0-1,-1 1 1,1-1-1,0 0 0,0 1 1,-1-1-1,1 0 1,0 1-1,0-1 1,0 1-1,0-1 1,0 0-1,1 1 1,-1-1-1,0 0 1,1 3-1,0 4 15,-2 14-9,0-15-5,1 0-1,-1 1 1,1-1-1,1 0 0,-1 1 1,1-1-1,3 11 1,-3-15-8,12 49 28,-12-51-27,-1 1 0,0 0-1,1-1 1,-1 1 0,0-1-1,0 1 1,0 0 0,0-1 0,-1 1-1,1 0 1,0-1 0,-1 1 0,1-1-1,-1 1 1,1-1 0,-1 1 0,0-1-1,1 1 1,-1-1 0,0 1 0,0-1-1,0 0 1,0 0 0,0 0 0,-1 1-1,1-1 1,0 0 0,0 0-1,-1 0 1,-1 0 0,-12 4 11,1-1 0,-1-1 1,0-1-1,0 0 0,-26 0 0,39-2-758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5:16.1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226 74 8868,'0'0'6552,"-12"-13"-5695,-42-37-140,37 40-250,10 12-143,6 18-86,1-15-274,-1 44 131,0-23-50,1-1 0,5 40-1,-1-41-33,1-4 4,2 37 0,-7-53-9,0 0 0,0-1-1,0 1 1,0 0 0,0 0 0,-1-1-1,0 1 1,0 0 0,0 0 0,0-1-1,-1 1 1,1-1 0,-1 1 0,0-1 0,0 0-1,-3 4 1,1-3 70,0 0 1,0 0-1,-1 0 0,0-1 1,0 0-1,0 0 0,0 0 1,0-1-1,-1 1 0,-7 1 1,2-1-147,-1-1 0,0-1 0,0 0 1,-15 0-1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6:49.4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12806,'0'0'4877,"5"17"-4885,-2-6 10,0-1 1,1 0-1,0 0 1,1-1-1,0 1 1,0-1-1,1 0 1,0-1-1,0 1 1,1-1-1,0 0 0,1-1 1,9 8-1,41 26 15,-32-24 2,-2 1 1,31 28-1,-49-39-13,-1 0 1,0 0-1,0 0 0,-1 1 0,0 0 0,0-1 0,0 1 1,-1 1-1,-1-1 0,1 0 0,1 15 0,-3-17-2,0 0 0,0 1-1,0-1 1,-1 0 0,0 1-1,-1-1 1,1 0-1,-1 1 1,-1-1 0,1 0-1,-1 0 1,0 0 0,0 0-1,-1 0 1,0 0 0,-5 9-1,-6-3 21,0 0-1,-1 0 1,0-2-1,0 0 1,-1 0 0,-31 12-1,38-17-12,2-3-148,1 1-1,-1-1 1,0 0-1,0-1 1,0 1-1,0-1 0,0-1 1,-12 1-1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6:49.8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13910,'0'0'395,"22"10"-277,-10-5-110,11 5 11,-1 1 0,0 1 0,-1 1 1,37 29-1,-42-29 10,-1 0 0,-1 0 1,0 2-1,13 17 0,-23-25-15,1 0-1,-1 0 0,-1 0 1,1 0-1,-1 1 0,0 0 1,-1 0-1,0 0 0,0 0 1,-1 0-1,0 0 0,0 13 1,-1-15 1,1 17 59,-2 1 0,-5 28 0,5-43-24,-1-1-1,-1 0 1,1 0 0,-1-1 0,-1 1-1,1 0 1,-1-1 0,-1 0 0,1 0-1,-7 7 1,-16 19 273,-75 82 1118,99-113-1898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6:50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15399,'0'0'2788,"7"17"-2748,-3-8-36,0 0 1,0 0-1,0-1 1,1 1-1,0-1 0,1 0 1,0-1-1,0 1 0,1-1 1,0 0-1,0-1 1,0 0-1,16 10 0,130 62 42,-147-75-41,1 0 1,-1 1 0,0 0-1,0 0 1,-1 1 0,1-1-1,6 9 1,-9-10 0,-1 0 0,0 0 0,0 1 0,0-1 0,0 1 0,0-1 0,-1 1 0,0-1 1,0 1-1,0 0 0,0 0 0,0 0 0,-1 0 0,0 6 0,1 6 43,-1-12-43,1 1 0,-1-1 1,0 0-1,0 1 0,0-1 0,-1 1 1,1-1-1,-1 1 0,0-1 0,-1 0 1,1 0-1,-1 0 0,1 1 0,-1-1 1,-1-1-1,1 1 0,0 0 1,-1 0-1,0-1 0,0 0 0,-4 5 1,-22 18 33,0-2 1,-43 28 0,54-37 86,3-2-594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31.6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 7860,'0'0'3751,"8"12"-3701,-3-2-20,3 2 48,-1 0 0,-1 1 0,0-1 1,0 1-1,5 20 0,4 28 205,-14-59-291,0-1 1,0 0-1,0 1 0,0-1 0,0 0 1,1 1-1,-1-1 0,0 0 0,1 0 0,-1 0 1,1 0-1,-1 0 0,1-1 0,0 1 1,-1 0-1,1-1 0,0 1 0,-1-1 1,1 1-1,0-1 0,0 0 0,-1 0 1,1 0-1,0 0 0,0 0 0,2-1 1,-1 1 34,1 0 0,0 0 0,-1-1 0,1 0 0,0 0 1,-1 0-1,1 0 0,-1 0 0,0-1 0,1 1 0,-1-1 0,0 0 1,5-4-1,7-8 64,-1 0 0,-1-1 0,0-1 0,-1 0 0,-1 0 0,-1-2 0,17-34 0,-18 31-1287,-1-3-4262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6:50.8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13414,'0'0'2823,"20"10"-2722,64 35-61,-74-39-34,0 0-1,-1 1 1,1 0 0,-2 1-1,1 0 1,7 10-1,1-1 4,-11-10-2,0-1 0,-1 1 0,0-1 0,0 1-1,0 1 1,-1-1 0,0 1 0,0 0 0,-1 0 0,0 0 0,3 14-1,-2-1 98,-2 0 0,-1-1 0,-1 28 0,0-19 113,-1-19-103,-1 0 0,1 0-1,-2 0 1,1-1 0,-2 1-1,1-1 1,-1 0 0,0 0-1,-1 0 1,0 0 0,-1-1-1,0 0 1,0 0 0,0 0-1,-1-1 1,0 0 0,-12 9-1,14-13-76,1 1-1,-1-1 0,0 0 0,0 0 0,0 0 0,0-1 0,-1 0 0,1 0 1,0 0-1,-1-1 0,0 0 0,-8 1 0,12-3-29,-5 1 33,-10 14-130,14-11-851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6:57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15047,'0'0'2657,"104"0"-8820,-89 0 529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6:57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2353,'0'0'240,"89"0"-1584,-73 0 4289,-1 0-1344,0 14-1329</inkml:trace>
  <inkml:trace contextRef="#ctx0" brushRef="#br0" timeOffset="1">211 15 6403,'0'0'6723,"28"15"-15767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6:58.2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12246,'0'0'2129,"61"15"-10245</inkml:trace>
  <inkml:trace contextRef="#ctx0" brushRef="#br0" timeOffset="1">181 107 6035,'0'0'224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6:58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2737,'0'0'6211,"76"14"-6211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6:59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 13206,'0'0'2913,"31"-15"-2977,14 0-560,-14 15-3826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6:59.9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8724,'0'0'1249,"91"-16"-1249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7:00.3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 9877,'0'0'576,"29"0"-7796,-14-15 4291</inkml:trace>
  <inkml:trace contextRef="#ctx0" brushRef="#br0" timeOffset="1">346 30 4562,'0'0'3554,"59"-29"-9845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7:06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345 7 7603,'0'0'7407,"5"-2"-7186,9-3-65,-16 13-82,-22 24-57,16-23-19,-16 20-146,-2-2-1,-57 46 1,51-47-146,-89 60-250,93-71 598,13-5-98,15-1-168,17 4 50,-16-13 171,88 43-81,44 24 295,-111-55-601,-1 1 0,-1 0 1,32 29-1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7:06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 1 4866,'0'0'3092,"1"0"-3064,-1 0 0,1 0 0,-1 0 0,0 0 0,1 0-1,-1 0 1,1-1 0,-1 1 0,1 1 0,-1-1 0,1 0 0,-1 0-1,0 0 1,1 0 0,-1 0 0,1 0 0,-1 0 0,1 1 0,-1-1-1,0 0 1,1 0 0,-1 1 0,0-1 0,1 1 0,0-1-10,-1 0 0,0 1 1,0-1-1,0 0 0,0 1 1,1-1-1,-1 0 1,0 1-1,0-1 0,0 1 1,0-1-1,0 0 0,0 1 1,0-1-1,0 0 0,0 1 1,0-1-1,0 1 1,0-1-1,0 0 0,0 1 1,-1-1-1,1 0 0,0 1 1,0-1-1,0 0 0,-1 1 1,1-1-1,0 0 1,0 1-1,0-1 0,-1 0 1,0 1-1,-13 11 119,6-6-111,-70 85 32,71-83-32,1 1-1,-1 0 1,1 0-1,1 1 1,0 0-1,0 0 0,1 0 1,1 0-1,-1 1 1,2-1-1,-1 1 1,-1 19-1,4-6 21,0-10-36,0 1 1,0-1-1,2 1 1,4 21-1,-4-30 6,0 0 0,0 0 1,1-1-1,0 1 0,0 0 1,0-1-1,1 0 0,0 0 0,0 0 1,0 0-1,1-1 0,-1 0 0,11 8 1,50 42 498,33 25 288,-87-72-726,-6-5-45,0 1-1,-1 0 0,0-1 0,0 2 0,0-1 0,0 0 1,0 1-1,-1 0 0,5 5 0,-6 4-394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32.0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6851,'0'0'2961,"0"18"-2750,0 88 16,2-67-199,-2-39-28,0 0 0,0 1-1,0-1 1,0 0 0,0 0 0,0 1 0,0-1-1,0 0 1,1 0 0,-1 0 0,0 0-1,0 1 1,0-1 0,0 0 0,0 0 0,0 0-1,1 0 1,-1 1 0,0-1 0,0 0-1,0 0 1,0 0 0,1 0 0,-1 0-1,0 0 1,0 1 0,0-1 0,1 0 0,-1 0-1,0 0 1,0 0 0,1 0 0,-1 0-1,0 0 1,0 0 0,0 0 0,1 0-1,-1 0 1,0 0 0,0 0 0,0 0 0,1 0-1,-1-1 1,0 1 0,0 0 0,0 0-1,1 0 1,7-1 36,-5 1-16,4 0 40,-1 1-1,0-1 0,1 0 1,-1-1-1,0 0 0,0 0 0,0 0 1,1-1-1,-1 0 0,-1 0 0,1 0 1,0-1-1,0 1 0,-1-2 1,10-6-1,1 0 13,-3 2-129,-1 0 0,0-1 0,0 0 0,15-17-1,-17 9-3354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7:09.3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1 8676,'0'0'424,"3"15"-333,-2-8-83,1 1-1,-2 0 1,1 0 0,-1 0-1,0 0 1,-1 0 0,0 0 0,0 0-1,-1 0 1,0 0 0,0-1-1,0 1 1,-1-1 0,-1 1-1,1-1 1,-1 0 0,-9 12 0,-103 158 50,113-170-42,0 0 0,0 0-1,1 0 1,0 0 0,0 0-1,1 0 1,0 0 0,0 1-1,0-1 1,1 0 0,1 9 0,-1-4 19,0-10-8,1 1-1,-1-1 0,0 0 1,1 1-1,0-1 0,-1 0 1,1 1-1,0-1 0,0 0 1,0 0-1,1 0 0,-1 0 1,0 0-1,1 0 1,-1 0-1,4 2 0,33 25 312,-19-17-171,-5-3-82,1 0-1,20 9 1,-18-10 6,0 0 1,20 15-1,-16-8-28,31 25 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7:09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231 26 8404,'0'0'2684,"5"-5"-2025,15-16 112,-20 22-753,0-1 1,0 0 0,0 0 0,0 0 0,0 0-1,0 0 1,0 0 0,0 0 0,0 0-1,0 1 1,0-1 0,0 0 0,0 0-1,0 0 1,0 0 0,0 0 0,0 0-1,0 0 1,0 0 0,0 0 0,1 0-1,-1 0 1,0 1 0,0-1 0,0 0-1,0 0 1,0 0 0,0 0 0,0 0-1,0 0 1,0 0 0,1 0 0,-1 0-1,0 0 1,0 0 0,0 0 0,0 0-1,0 0 1,0 0 0,0 0 0,0 0-1,0 0 1,1 0 0,-1 0 0,0 0-1,0 0 1,0 0 0,0 0 0,0 0-1,0 0 1,0 0 0,0 0 0,0 0-1,1-1 1,-5 12 156,-96 119 57,92-120-228,-1-1 0,1 0 1,-2-1-1,-15 11 0,-21 19 20,46-37-23,-7 5 1,1 1 0,0-1 0,0 2 0,1-1 0,-8 14 0,12-19 3,0 0 0,0 0 0,0 0 0,1 0 0,-1 0 0,1 0 0,-1 1 0,1-1 0,0 0 0,0 0 0,0 0 0,0 0 0,0 1 0,0-1 0,1 0 0,-1 0 0,1 0 0,-1 0 0,1 0 1,0 0-1,0 0 0,0 0 0,0 0 0,0 0 0,0-1 0,1 1 0,-1 0 0,0-1 0,1 1 0,0-1 0,-1 1 0,1-1 0,2 2 0,31 23 124,78 53 169,-91-63-281,-1 0 0,34 35 0,-50-46-1237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7:36.6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210 75 6179,'0'0'5688,"-15"-2"-4746,-47-8-227,60 9-659,0 0 1,-1 1-1,1 0 1,0 0-1,0-1 1,-1 1-1,1 1 1,0-1-1,-1 0 1,1 0-1,0 1 1,-1-1-1,1 1 1,0 0-1,0 0 1,0 0-1,0 0 1,0 0-1,-3 2 1,-6 4 397,3-3-245,5-3-184,-1 1 1,0-1-1,1 1 1,0 0 0,-1 0-1,1 0 1,0 0-1,0 1 1,0-1 0,0 1-1,0 0 1,1 0-1,-1 0 1,-3 7 0,2 3-23,0 1 1,1 0-1,1 0 1,0 0 0,1 0-1,0 1 1,3 26-1,-1-32-3,0 0 0,1 0 0,0 0 0,1 0 0,0 0 0,0 0-1,1-1 1,0 1 0,0-1 0,1 0 0,0-1 0,1 1-1,9 10 1,-1-5-14,0 0-1,1-1 0,0-1 1,24 14-1,-30-20 1,0-1-1,1 0 1,-1 0 0,1-1-1,0 0 1,1 0 0,-1-2 0,0 1-1,16 0 1,7-2 18,-18 1 11,0-1-1,0 0 1,22-4-1,-32 3-13,-1 0 0,1-1 1,0 1-1,-1-1 0,0 0 0,1 0 0,-1 0 0,0-1 0,0 0 0,0 1 1,-1-1-1,1-1 0,-1 1 0,1-1 0,2-3 0,1-2 17,-1-1 1,1 0-1,-2-1 0,1 1 0,-1-1 0,-1 0 0,0 0 1,-1 0-1,0-1 0,2-17 0,-1-3 44,-3 0 0,0 0 0,-7-50 0,5 76-43,-1 0-1,0 0 0,-1 1 0,1-1 0,-1 1 1,0-1-1,-1 1 0,1 0 0,-1 0 1,0 1-1,0-1 0,-1 1 0,1 0 0,-1 0 1,0 0-1,0 1 0,-6-4 0,-3-1 52,0 0-1,-1 1 0,0 0 1,-30-8-1,16 12 23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7:38.1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93 11893,'0'0'2322,"-20"0"-1914,-65 0-243,81-1-140,0 1 0,1 0 0,-1 1 1,0-1-1,0 0 0,0 1 0,1 0 0,-1 0 0,0 0 0,1 1 0,-1-1 0,1 1 0,0 0 0,-1-1 1,-3 5-1,4-3 23,0 1 1,0-1-1,1 1 1,-1 0-1,1-1 0,0 1 1,0 0-1,-2 9 1,-1 0-63,1-3 22,1 0-1,0 1 1,0-1-1,1 1 0,1 0 1,-1 0-1,2-1 0,-1 1 1,2 0-1,-1 0 0,2 0 1,-1 0-1,2-1 0,-1 1 1,1 0-1,1-1 0,0 0 1,6 11-1,-3-8-1,1 0 0,0-1 0,1 0 0,1 0-1,0-1 1,0 0 0,1-1 0,0 0 0,1-1 0,0 0 0,1-1 0,20 10 0,-24-14-14,0-1 1,1 0-1,-1-1 1,1 0 0,-1 0-1,1-1 1,-1 0-1,19-1 1,-25 0 8,1 0 0,0 0 0,-1-1 0,1 1 0,0-1 0,-1 0 0,1 0 0,-1 0 0,1-1-1,-1 1 1,0-1 0,0 1 0,1-1 0,-1 0 0,0 0 0,4-5 0,0-1 30,0 0 0,-1 0 1,0-1-1,7-15 0,-6 12 13,1-5 61,0-1 0,-1 0 0,-1 0-1,-1-1 1,-1 0 0,0 1 0,-1-1 0,-1-1 0,-1 1 0,-1 0 0,-1 0-1,-3-23 1,3 33-73,-1 1 0,0 0-1,0-1 1,-1 1 0,0 0-1,0 0 1,-1 1 0,0-1-1,0 1 1,-1 0 0,0 0-1,0 0 1,0 1 0,-1-1-1,0 1 1,-1 1 0,1-1-1,-1 1 1,-14-8 0,10 7-32,0 1 1,0 0-1,0 1 1,-1 0-1,0 1 1,0 0-1,1 1 1,-2 0-1,1 1 1,0 0-1,0 1 1,0 0-1,-19 4 1,29-4-111,-1 0 1,1 1 0,0-1 0,-1 1 0,1-1 0,0 1 0,-1 0 0,1 0 0,0 0 0,0 0 0,0 1 0,0-1 0,0 0-1,0 1 1,-1 1 0,-9 22-5170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8:46.1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 6211,'0'0'10479,"10"-2"-10372,14-5-73,-11 2-18,0 1 0,0 1 0,26-3 1,-37 6-18,1-1 0,0 1 0,0 0 1,0 0-1,0 1 0,0-1 0,0 1 1,0-1-1,0 1 0,0 0 0,-1 0 1,1 0-1,0 1 0,-1-1 0,1 0 1,-1 1-1,1 0 0,-1 0 1,0-1-1,0 1 0,1 1 0,-2-1 1,1 0-1,2 3 0,1 4 3,-1 0 0,0 0 0,0 1 0,-1-1 0,-1 1 0,1 0 0,-1-1 0,0 12-1,0 82 46,-2-64-42,0 262 19,0-301-57,0 0-1,0 1 0,1-1 1,-1 1-1,0-1 0,0 1 0,0-1 1,0 0-1,0 1 0,0-1 0,0 1 1,0-1-1,0 1 0,0-1 0,0 1 1,0-1-1,0 0 0,-1 1 1,1-1-1,0 1 0,0-1 0,0 0 1,-1 1-1,1-1 0,0 1 0,0-1 1,-1 0-1,1 1 0,0-1 0,-1 0 1,1 0-1,0 1 0,-1-1 1,1 0-1,-1 1 0,-12-20-2137,-3-16 1862,-11-40 0,-1-3 724,24 69-107,1 0-1,0 0 1,0-1-1,-1-10 1,4 18-268,-1 0 0,1-1 0,0 1 0,0 0 0,0 0 0,0 0 0,0-1 0,1 1 0,-1 0 0,1 0-1,-1 0 1,1 0 0,0 0 0,0 0 0,0 0 0,0 0 0,0 0 0,0 0 0,1 0 0,-1 1 0,1-1 0,-1 0 0,1 1 0,1-2 0,7-2-41,-1 0 1,1 0-1,1 1 0,-1 1 0,0 0 0,1 0 0,15-1 1,27-8 12,57-17-653,-88 24-2099,-6-8-2104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8:46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44 6563,'0'0'3570,"-20"-7"-1775,-63-23 145,80 29-1745,-1-1 0,1 1 0,-1 1 0,0-1 0,0 0 0,1 1 1,-8 0-1,11 0-164,-1 0-1,1 0 1,-1 0 0,1 0 0,-1 0 0,0 0 0,1 1 0,-1-1-1,1 0 1,-1 0 0,1 1 0,-1-1 0,1 0 0,-1 1 0,1-1-1,0 0 1,-1 1 0,1-1 0,-1 1 0,1-1 0,0 0 0,0 1 0,-1-1-1,1 1 1,0-1 0,-1 1 0,1-1 0,0 2 0,0 2 47,0-1-1,1 1 1,-1-1 0,1 1 0,0-1 0,0 1 0,0-1 0,0 0-1,4 7 1,0 0 105,4 7-158,1 0 0,0-1 0,1-1 0,1 0 0,1 0 0,0-1 0,28 22 0,-18-15-31,-2 1 0,24 28 0,-42-45-38,-1 0 0,1-1 1,-1 1-1,0 0 1,0 0-1,-1 1 0,1-1 1,-1 0-1,-1 0 0,1 1 1,-1-1-1,0 1 1,0-1-1,-1 8 0,1 5-507,0-16 491,-1 0 0,1 0 0,0 0 0,-1-1 0,1 1 0,-1 0 0,1-1 1,-1 1-1,0 0 0,1-1 0,-1 1 0,0 0 0,0-1 0,-1 0 0,1 1 0,0-1 0,0 0 0,-1 1 1,1-1-1,0 0 0,-1 0 0,1 0 0,-1 0 0,0 0 0,1-1 0,-1 1 0,0 0 0,-3 0 1,-3 1 81,0 0 1,-1 0 0,1-1 0,-1-1-1,-9 1 1,11-2 1,0 0 0,0 0 0,0 0 1,0-1-1,0 0 0,0 0 0,1-1 0,-1 0 0,1 0 0,0-1 1,-1 0-1,1 0 0,1 0 0,-1 0 0,1-1 0,0 0 0,0 0 1,0-1-1,-7-10 0,8 12 35,1-1 0,-1 0-1,1-1 1,0 1 0,0-1 0,1 1 0,-1-1 0,1 0 0,1 0-1,-1 0 1,1 0 0,0 0 0,0 0 0,1 0 0,-1 0 0,2-12-1,0 15-41,0 0 0,-1 0-1,1 0 1,0 0-1,1 1 1,-1-1 0,0 0-1,1 1 1,-1-1-1,1 0 1,0 1-1,0 0 1,0-1 0,0 1-1,3-2 1,42-34 106,-44 36-109,13-10 3,-1 0 4,1 1 1,1 0-1,-1 1 0,21-9 0,-12 10 47,-21 7-183,-1 1 0,0-1 0,1 1 0,-1 0 1,1 1-1,0-1 0,-1 1 0,5-1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8:46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 5410,'0'0'8663,"0"17"-7390,2 9-1001,-1-7-136,-1 0 0,0 0 0,-5 31 0,-1-4 291,-1 72 0,7-117-424,1 1 1,-1 0 0,1 0-1,-1 0 1,1 0-1,-1-1 1,1 1 0,0 0-1,0 0 1,0-1-1,0 1 1,0-1 0,0 1-1,0-1 1,1 1 0,-1-1-1,0 0 1,1 0-1,-1 1 1,1-1 0,0 0-1,-1 0 1,1-1-1,0 1 1,-1 0 0,1 0-1,2 0 1,4 1-21,0 0 0,0 0 0,-1-1 0,1 0 1,13 0-1,-12-1-496,-3 1 337,-1-1-1,0 0 0,1-1 1,-1 1-1,9-3 0,1-7-2764,-14 9 2466,0 0 0,-1 0 1,1-1-1,0 1 0,-1 0 0,1 0 0,-1-1 0,1 1 0,-1 0 0,0-1 0,0 1 0,0 0 0,0-3 0,0-9-5042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58:47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0 8164,'0'0'8820,"-44"122"-8196,44-78 96,0 16-463,0-14-177,0 14-80,0-16-1521,0-28-3730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2:58.3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62 6755,'0'0'9356,"-7"-10"-8923,-22-31-44,21 31 809,8 30-1451,14 263 647,-14 61-1250,30-346-1110,-25-1 1960,1 0-1,-1-1 1,0 0 0,-1 0 0,7-6 0,-7 6 8,1 0 1,0-1-1,0 2 1,0-1 0,0 0-1,6-2 1,0 2 1,0 1-1,1 0 1,-1 1-1,1 0 1,0 1-1,-1 0 1,1 0-1,17 3 1,-3-2-23,-24 0 11,0 1-1,-1-1 0,1 0 0,-1 1 0,1-1 0,0 1 0,-1-1 0,1 1 0,-1 0 0,1 0 1,-1 0-1,0 0 0,1 0 0,-1 0 0,0 0 0,0 0 0,0 0 0,0 0 0,0 1 1,0-1-1,0 0 0,0 1 0,0-1 0,0 1 0,-1-1 0,1 1 0,-1 0 0,1-1 1,-1 1-1,0-1 0,0 1 0,1 0 0,-1 3 0,0 3 43,0 0 1,0 0-1,0 0 1,-1 0-1,-3 16 0,-1-13 14,0 0 0,0-1-1,-1 1 1,0-1 0,-1 0-1,0 0 1,-1-1 0,0 0-1,0-1 1,-12 10 0,1 1 38,10-11-6,0-1 0,-1 0 0,0 0 0,0-1 1,-1 0-1,0 0 0,0-2 0,0 1 0,-21 4 0,9-1-8,-8-6 0,29-2-128,2-2-331,0-1 107,0 0 0,0 0 0,1 1-1,0-1 1,-1 0 0,1 1 0,0-1 0,0 0 0,1 1 0,-1-1 0,0 1 0,1 0-1,3-4 1,6-13-3207,-8 5-1323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2:58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1 345 5026,'0'0'10261,"74"122"-9333,-74-78-399,-15-13-321,15-2-176,0-14-32,0 1-48,15-16-3330,-15-16-1072,0-13-2273</inkml:trace>
  <inkml:trace contextRef="#ctx0" brushRef="#br0" timeOffset="1">151 0 8548,'0'0'3906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32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1 391 8500,'0'0'227,"14"-7"-134,-5 3-64,-2 1-4,1-1 0,-1 1-1,0-1 1,0-1-1,0 1 1,0-1-1,-1-1 1,0 1 0,0-1-1,0 0 1,-1 0-1,0-1 1,5-7 0,-2-5 17,0-1 1,-1 0 0,0 0-1,-2-1 1,-1 0 0,0 0-1,-2 0 1,1-39 0,-3 55 8,-1-1 0,0 1 0,1-1 0,-2 1 0,1-1 0,-1 1 0,1 0 0,-5-9 1,5 13 41,1 0 0,-1-1 1,0 1-1,1 0 1,-1 0-1,0-1 0,0 1 1,0 0-1,0 0 1,0 0-1,0 0 1,-1 0-1,1 0 0,0 1 1,0-1-1,-1 0 1,1 1-1,0-1 1,-1 0-1,1 1 0,0 0 1,-1-1-1,1 1 1,-1 0-1,1 0 1,-1 0-1,1 0 0,-1 0 1,1 0-1,-1 0 1,1 0-1,-1 0 0,1 1 1,0-1-1,-1 1 1,-1 0-1,2 0-90,0 0-1,-1 0 1,1 0-1,0 0 1,0 0-1,0 0 1,0 0-1,0 0 1,1 0-1,-1 0 1,0 1 0,0-1-1,1 0 1,-1 0-1,1 1 1,-1-1-1,1 1 1,0-1-1,-1 0 1,1 1-1,0-1 1,0 1-1,0 1 1,-2 11 0,-9 28 6,7-29-1,0 0 0,1 1 0,1-1-1,-2 27 1,3-12-31,0-12 22,1-1 0,0 0-1,0 1 1,7 29 0,-7-42-24,1 0-1,0 0 1,0 0-1,0 0 1,0 0-1,1 0 1,-1-1 0,1 1-1,0 0 1,-1-1-1,1 0 1,0 1-1,1-1 1,-1 0 0,0 0-1,1 0 1,-1 0-1,1 0 1,-1-1-1,1 1 1,0-1 0,0 0-1,0 1 1,-1-1-1,1-1 1,0 1-1,1 0 1,-1-1-1,0 1 1,0-1 0,4 0-1,123 0-403,-128 0 375,1 2-167,6 10 150,-8-10 71,0-1 0,0 1 1,1-1-1,-1 1 0,0-1 0,1 0 0,-1 1 0,1-1 0,-1 0 0,1 0 0,1 1 0,16 10 16,-17-10-15,0 0 0,0 0 0,0-1 0,1 1 0,-1-1 0,1 0 0,-1 0 0,1 0 0,-1 0 0,1 0 0,0-1 0,-1 1 0,1-1 0,0 1 0,-1-1 0,6 0 0,137 0-50,-144-1 48,-1 1-1,1 0 1,-1 0-1,1 0 1,-1 0-1,1 0 1,-1 0-1,1 0 1,-1 0-1,1 0 1,-1 0-1,1 0 1,-1 0-1,1 0 1,-1 1-1,1-1 1,-1 0-1,0 0 1,1 0-1,-1 1 1,1-1-1,-1 0 1,1 1-1,-1-1 1,0 0-1,1 1 1,-1-1-1,0 0 1,1 1-1,-1-1 1,0 1-1,0-1 1,0 1-1,1-1 1,-1 1-1,0-1 1,0 1-1,0-1 1,0 1-1,0-1 1,0 1-1,1-1 1,-1 1-1,0-1 1,-1 1-1,1 2-78,0 29 229,0 53-103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2:59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 11637,'0'0'5627,"2"2"-5472,0 1-147,0 0 0,0-1 1,-1 1-1,0 0 0,1 0 0,-1 0 1,0 0-1,0 0 0,-1 0 1,1 0-1,-1 0 0,1 1 1,-1 2-1,-1 53 73,0-32-60,5 31 27,-4-57-53,0 1 0,0-1 0,0 1 0,0-1 0,0 1 0,0-1 0,1 0 0,-1 1 0,1-1 0,-1 1 1,1-1-1,0 0 0,-1 0 0,1 1 0,0-1 0,0 0 0,0 0 0,0 0 0,0 0 0,0 0 0,0 0 0,0 0 0,0 0 0,1 0 0,-1-1 0,0 1 0,0 0 0,1-1 0,1 1 0,-2-1-6,0 0 1,0-1-1,0 1 1,0-1-1,0 1 1,0-1-1,0 1 0,0-1 1,0 0-1,-1 0 1,1 1-1,0-1 0,0 0 1,-1 0-1,1 0 1,0 0-1,-1 0 1,2-1-1,1-4-25,13-19-34,-1-2 0,-2 0 0,0 0 1,9-34-1,-14 41 74,-6 14-3,0 1 0,1 0-1,-1 1 1,1-1 0,0 0-1,0 1 1,1 0-1,-1 0 1,6-5 0,-7 7-2,0 1 0,0-1 0,-1 1 0,1 0 0,0 0 1,0 0-1,0 0 0,0 0 0,0 0 0,1 1 0,-1-1 0,0 1 1,0-1-1,0 1 0,1 0 0,-1 0 0,0 0 0,0 0 0,1 0 1,-1 1-1,0-1 0,0 1 0,0-1 0,0 1 0,3 1 0,-3-1 3,-1 0 0,1 1-1,-1-1 1,1 1 0,-1 0-1,0-1 1,0 1-1,0 0 1,0 0 0,0 0-1,0 0 1,0 0 0,0 0-1,-1 0 1,1 0-1,-1 2 1,8 43 83,-6-37-59,18 138 153,-18-141-309,0 0 0,1 0-1,0 0 1,0 0 0,0 0 0,1-1 0,0 1-1,0-1 1,1 0 0,0 0 0,0-1 0,0 0-1,1 0 1,9 7 0,-12-10-260,-1-1 0,1 0 0,0 0 0,0-1 1,0 1-1,-1-1 0,1 1 0,0-1 0,0 0 0,0 0 0,0 0 0,0 0 0,0-1 1,0 1-1,-1-1 0,1 0 0,0 0 0,0 0 0,-1 0 0,1 0 0,0 0 0,-1-1 0,1 1 1,-1-1-1,0 0 0,0 0 0,3-3 0,9-10-621,-1-2-1,0 1 1,11-23-1,14-19 2254,-35 55-1012,-1 0-1,0 0 1,-1 0-1,1-1 1,0 1-1,-1-1 1,0 1 0,0-1-1,0 1 1,0-1-1,-1 0 1,1-7-1,-1-13 3769,0 7 764,0 17-4698,0-1 0,0 1 0,0-1 1,0 1-1,0-1 0,0 1 0,-1-1 0,1 1 0,0-1 0,0 1 0,0 0 0,-1-1 0,1 1 1,0-1-1,0 1 0,-1 0 0,1-1 0,0 1 0,-1 0 0,1-1 0,0 1 0,-1 0 1,1-1-1,-1 1 0,1 0 0,-1 0 0,1 0 0,0-1 0,-1 1 0,0 0 0,-20 0 1250,16 0-1112,0 2-1,0-1 1,0 0-1,0 1 1,0 0-1,-7 4 1,8-3-149,-1 0 1,1 0 0,0 1 0,0 0 0,0 0 0,0 0 0,1 0 0,-1 0-1,1 1 1,0 0 0,1-1 0,-1 1 0,1 0 0,0 1 0,-1 4 0,0 5-25,0-1 1,1 1 0,1 0 0,1 18 0,1-31-63,-1 1 0,0-1 0,1 0 0,0 0 0,0 0 1,-1 1-1,1-1 0,0 0 0,1 0 0,-1 0 0,0 0 0,0-1 0,1 1 1,0 0-1,-1 0 0,1-1 0,0 1 0,-1-1 0,1 0 0,0 1 1,0-1-1,0 0 0,0 0 0,0 0 0,1 0 0,-1-1 0,0 1 1,0-1-1,1 1 0,-1-1 0,0 0 0,1 1 0,-1-1 0,0-1 0,0 1 1,1 0-1,-1 0 0,0-1 0,0 1 0,1-1 0,-1 0 0,0 0 1,2-1-1,3-3-255,0-1 0,0 0 0,-1-1 0,0 1 0,-1-1 0,0 0 0,5-9 0,30-60-742,-28 51 722,-2 13 223,-7 9 183,-3 23 236,0 9 95,2-1 0,0 0-1,12 48 1,-14-73-421,1 0-1,0 1 1,0-1-1,1 0 1,-1 0 0,1 0-1,-1 0 1,1-1-1,0 1 1,0 0-1,1-1 1,-1 1-1,0-1 1,1 0-1,-1 1 1,1-1 0,0 0-1,0-1 1,3 3-1,-3-3-481,0 0 0,0 0 0,0 0 0,1 0 0,-1-1 0,1 1 0,5-1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01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 9716,'0'0'4397,"-3"15"-4175,1-6-193,-2 18 46,1-1-1,-1 32 1,4-48-56,0-3-13,0 1 1,0-1 0,0 0-1,1 0 1,0 1 0,1-1-1,-1 0 1,1 0 0,4 8-1,-3-2-16,-3-10-30,2-6-336,70-83 482,4-6-52,-75 90-63,0 1 1,1 0 0,-1 0-1,0 0 1,1 0 0,-1 0-1,1 0 1,0 0 0,-1 0-1,1 1 1,0-1 0,-1 0-1,1 1 1,0 0 0,0-1-1,-1 1 1,1 0 0,0 0-1,0 0 1,-1 0 0,1 0-1,0 0 1,0 1 0,-1-1-1,1 1 1,0-1 0,0 1-1,-1-1 1,1 1 0,-1 0-1,1 0 1,0 0 0,-1 0-1,0 0 1,1 0 0,-1 0-1,0 1 1,1-1 0,-1 0-1,1 3 1,3 2 18,0 0 1,-1 0-1,1 0 1,-2 1-1,1 0 0,-1 0 1,0 0-1,3 11 0,-3-1 25,-3-14-34,0-1-1,0 1 1,1-1-1,-1 1 1,0-1-1,1 1 1,0-1-1,-1 0 1,1 1-1,0-1 1,0 0-1,0 0 1,0 1-1,1-1 1,-1 0-1,1 0 1,-1 0-1,1-1 1,0 1-1,0 0 1,-1-1-1,1 1 1,0-1-1,0 1 1,4 1 0,-1-2-60,1 1 1,0-1 0,-1 0 0,1-1 0,0 1 0,0-1 0,-1 0 0,1-1 0,0 1 0,0-1 0,-1 0 0,1-1 0,-1 1 0,9-4 0,0-3-27,0 1 1,0-2-1,21-17 1,-20 14 90,1 1 0,19-11 1,-22 20 9,-10 2 77,-3 2 313,-1 12-78,2 0 1,0-1-1,0 1 1,8 26-1,-8-36-332,0 0-1,0-1 0,1 1 0,0 0 1,0-1-1,0 1 0,0-1 0,0 0 1,0 0-1,1 0 0,0 0 1,0 0-1,-1 0 0,2-1 0,-1 1 1,0-1-1,0 0 0,1 0 0,-1 0 1,1-1-1,0 1 0,5 1 1,-6-3-33,0 1 1,0-1 0,0 0 0,0 0-1,0 0 1,0-1 0,0 1 0,0-1 0,0 1-1,0-1 1,0 0 0,0 0 0,0 0 0,0-1-1,0 1 1,-1-1 0,6-3 0,3-4-275,0 0 1,15-18-1,-13 14-122,9-10-140,-5 5 281,37-30 0,-49 44 285,1 1-1,-1-1 1,0 1-1,1 0 1,-1 0-1,1 1 1,0 0-1,0 0 1,0 0-1,0 1 1,1 0-1,9-1 1,-15 2 7,1 0 0,-1 1 0,1-1 0,-1 1 0,1-1 0,-1 1 1,1 0-1,-1-1 0,0 1 0,1 0 0,-1 0 0,0 0 0,0 0 0,0 0 0,0 0 1,0 0-1,0 0 0,0 1 0,0-1 0,0 0 0,-1 1 0,1-1 0,0 0 1,-1 1-1,1-1 0,-1 1 0,1-1 0,-1 1 0,0-1 0,0 1 0,0-1 0,0 3 1,3 7 91,6 31 758,-2 1 0,2 48 1,-6-61-718,1 54 110,-4 0 1,-4 0-1,-24 144 0,10-78-856,18-146 555,-1 0 1,0 0 0,0 0-1,0 0 1,0 0-1,-1 0 1,0-1 0,1 1-1,-1-1 1,-1 1-1,1-1 1,-4 4-1,5-6 91,0 0-1,0 0 0,0-1 1,0 1-1,0 0 0,0-1 0,0 1 1,-1-1-1,1 1 0,0-1 0,0 1 1,-1-1-1,1 0 0,0 0 1,-1 0-1,1 0 0,0 0 0,-1 0 1,1 0-1,0 0 0,-1 0 0,1-1 1,0 1-1,0 0 0,-1-1 1,1 1-1,0-1 0,0 0 0,0 1 1,0-1-1,-1 0 0,1 0 0,0 1 1,0-1-1,1 0 0,-1 0 1,0 0-1,-1-2 0,-4-5 148,0 0 0,1 0-1,-1-1 1,2 0 0,0 0 0,0 0 0,-5-18-1,8 24-150,-6-24 86,2 0 0,1-1 0,1 1-1,2 0 1,0-1 0,6-47-1,-2 57-100,1-1-1,0 1 1,1 0-1,1 0 1,0 1-1,2 0 0,0 0 1,15-23-1,-11 21-88,1 1 0,1 0 0,0 1 0,1 0-1,1 1 1,21-17 0,-30 29-428,-1 0 1,0 0-1,1 1 1,10-5-1,-12 6-127,26-13-6352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02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16 10197,'0'0'5666,"-107"-16"-4721,79 16 63,-3 16-720,1 28-16,30-13-160,0 29-64,0 0-15,30-16-33,16 2 0,-2-17-81,16-29-111,16 0-1873,-47-29-4530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02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46 469 13622,'0'0'1201,"10"-2"-1225,-7 1 28,4 0 5,1-2 1,0 1-1,0-1 1,-1 0-1,1 0 1,-1-1-1,0 0 0,0 0 1,-1-1-1,1 0 1,7-8-1,4-6-102,0-1-1,-2-1 1,26-43-1,-33 49 1,-1-1 0,-1 0-1,0 0 1,-2-1 0,1 0-1,-2 0 1,3-20 0,-5 24 41,-1 0-1,-1-1 1,0 1 0,-2-16 0,2 27 65,0-1 0,-1 1-1,1-1 1,-1 1 0,0-1 0,0 1 0,0-1-1,0 1 1,0 0 0,0-1 0,-1 1 0,1 0 0,-1 0-1,0 0 1,1 0 0,-1 0 0,0 0 0,0 1-1,0-1 1,0 1 0,-1-1 0,1 1 0,0 0 0,-1 0-1,1 0 1,-4-1 0,1 0 115,-1 1 0,1 0 1,0 0-1,-1 1 0,1-1 0,-1 1 1,1 0-1,0 1 0,-1-1 0,1 1 0,-7 2 1,8-1-75,0-1 1,1 1 0,-1 0 0,1 0-1,0 0 1,-1 1 0,1-1 0,0 1-1,0 0 1,1 0 0,-1 0 0,0 0-1,1 0 1,0 0 0,-2 5-1,-17 31 21,3 1 0,1 0-1,3 1 1,1 1-1,1 0 1,-5 48-1,5 4 39,0 162-1,12-246-109,0-1 0,1 0-1,0 1 1,0-1 0,1 0-1,0 0 1,1 0-1,0 0 1,0 0 0,1-1-1,0 1 1,1-1-1,0 0 1,0 0 0,8 8-1,-9-11-48,0-2 0,1 1 0,-1 0 0,1-1 0,0 0 0,0 0 0,1 0 0,-1-1 0,0 0 0,1 0 0,0 0-1,-1-1 1,1 0 0,0 0 0,0 0 0,-1-1 0,1 1 0,0-2 0,0 1 0,0 0 0,0-1 0,-1 0 0,1-1 0,6-2 0,-5 2-154,-1 0 0,0-1 0,1 0 1,-1-1-1,-1 1 0,1-1 0,-1 0 1,1 0-1,5-7 0,39-48-1888,-27 30 1214,113-118 3031,-138 174-942,-4-13-983,0-1-1,0 1 1,-2-1-1,0 0 0,0-1 1,-1 0-1,-11 12 1,18-22-139,4-2-185,1 0 48,-1 0 0,1 0 0,0 0 0,-1-1 0,1 1 0,-1-1 0,1 1 0,4-3 0,-3-4-4,1 0 1,-2-1 0,1 0-1,-1 1 1,0-1-1,-1 0 1,1 0-1,0-15 2552,1 24-3135,0-1 14,0 1 0,1-1 0,-1 0 0,0 0 0,7-1 1,-1 0-2005,3 1-1773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03.2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230 32 400,'0'0'14908,"-10"-6"-13878,0 2-773,0 0 0,-1 0 1,1 1-1,-1 0 0,0 0 0,0 2 0,-22-2 0,28 3-190,-1 0 0,1 0 1,0 0-1,0 1 0,-1 0 0,1 0 0,0 0 0,0 1 0,0 0 0,0 0 1,-8 4-1,10-3-61,0-1 0,0 1 1,0 0-1,0 0 0,0 1 1,1-1-1,0 0 0,-1 1 1,1 0-1,1-1 0,-1 1 1,0 0-1,1 0 0,0 0 1,-1 4-1,0 0-2,1-1 0,-1 1 0,2-1 0,-1 1 0,1-1 1,0 1-1,0-1 0,1 1 0,3 12 0,-4-18-15,1 1 0,0-1-1,0 1 1,0-1 0,0 1 0,0-1 0,1 0 0,-1 0 0,1 1 0,0-1-1,-1 0 1,1-1 0,0 1 0,0 0 0,0 0 0,0-1 0,0 1 0,1-1 0,-1 0-1,0 0 1,1 1 0,-1-2 0,1 1 0,-1 0 0,1 0 0,-1-1 0,1 1-1,-1-1 1,1 0 0,3 0 0,-3 0-68,0 0 1,0 0-1,0 0 0,0 0 1,0-1-1,0 1 0,0-1 0,0 0 1,0 0-1,0 0 0,0 0 1,-1-1-1,1 1 0,0-1 0,-1 1 1,1-1-1,-1 0 0,0 0 1,1 0-1,-1 0 0,0-1 1,0 1-1,-1-1 0,1 1 0,0-1 1,-1 1-1,2-5 0,5-5-108,0 0 0,0 1 0,1 0 0,16-16 0,-24 27 189,1-3 609,-1 6-524,-1 0 0,1 0 0,-1 0 0,0 0 0,1 0 0,-2 0 0,1 0 1,-1 6-1,0 3 17,-7 44 49,6-50-155,1-1-1,-1 1 0,1-1 0,0 1 0,1-1 0,-1 1 0,1 0 0,0-1 0,1 1 0,-1 0 1,1-1-1,0 1 0,0-1 0,1 1 0,0-1 0,0 0 0,4 8 0,-5-11-30,1-1-1,-1 1 0,1-1 0,-1 1 1,1-1-1,-1 0 0,1 0 0,0 0 1,0 0-1,0 0 0,0 0 0,-1 0 1,1 0-1,0-1 0,0 1 0,0-1 1,3 1-1,34-1-1857,-26-1 609,6-2-3723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03.8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240 13 8468,'0'0'6763,"-18"-2"-5768,-57-7-237,71 9-723,-1-1 1,0 1-1,0 0 1,0 0-1,0 1 1,0 0-1,0-1 1,0 2-1,-7 2 1,10-3-12,0 0 1,-1 0-1,1 0 0,0 0 1,0 1-1,0-1 0,0 1 1,1 0-1,-1-1 0,0 1 1,1 0-1,-1 0 0,1 0 1,-3 4-1,3-2-6,0-1-1,0 1 0,1-1 1,-1 1-1,1-1 1,0 1-1,-1 0 0,2-1 1,-1 1-1,0 0 1,1-1-1,-1 1 0,1-1 1,0 1-1,1-1 1,-1 1-1,0-1 0,1 0 1,0 1-1,0-1 1,0 0-1,3 3 0,19 24-15,-17-22-57,0 0-1,0 1 0,-1 0 1,0 0-1,0 0 0,-1 0 0,-1 1 1,1 0-1,4 17 0,-8-23-29,0 0 0,0 0 0,0 0 0,-1 0 0,1 0 0,-1 0 0,0 0 0,0 0 0,-1 0 0,1 0 0,-1 0 0,0 0-1,0 0 1,0 0 0,-1-1 0,1 1 0,-1 0 0,0-1 0,0 1 0,0-1 0,0 1 0,-1-1 0,1 0 0,-1 0 0,0 0 0,0-1 0,0 1-1,0 0 1,0-1 0,-1 0 0,1 0 0,-1 0 0,0 0 0,-6 1 0,-1 1 33,-1-1 0,0 0-1,0-1 1,0-1 0,0 0 0,-16-1 0,28 0-83,-1-1 1,1 1 0,0-1 0,-1 0 0,1 1 0,0-1 0,0 1 0,0-1 0,0 0 0,-1 1 0,1-1 0,0 0 0,0 1 0,0-1 0,1 0 0,-1 1 0,0-1 0,0 0 0,0 1 0,0-1 0,0 0 0,1 1 0,-1-1 0,1 0 0,3-8-440,1 1 0,0 0 1,1 0-1,-1 0 1,2 1-1,-1 0 0,1 0 1,0 0-1,0 1 1,1 0-1,0 1 0,16-10 1,9-3-2426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04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0 5747,'0'0'11845,"0"8"-11669,13 253 62,-13-172-209,0-85-23,0-1 0,0 1 0,-1-1 1,1 0-1,-1 1 0,0-1 0,0 0 0,0 1 1,-1-1-1,1 0 0,-1 0 0,0 0 0,1 0 0,-1 0 1,-1-1-1,1 1 0,0 0 0,-1-1 0,1 0 1,-1 1-1,0-1 0,0 0 0,0-1 0,0 1 1,0 0-1,-4 1 0,-3 0-9,0 1-1,-1-1 1,1-1 0,-1 0 0,0-1 0,1 0 0,-14 0-1,22-1-20,0 0 0,1 0 0,-1 0 0,0 0 0,1 0 0,-1-1 0,0 1 0,1 0 0,-1-1 0,1 0 1,-1 1-1,1-1 0,-1 0 0,1 0 0,-1 1 0,1-1 0,0 0 0,0 0 0,-1-1 0,1 1 0,0 0 0,0 0 0,0-1 0,0 1 0,0 0 0,1-1 0,-1 1 0,0-1 0,1 1 0,-2-3 0,1-4-521,-1 1 1,2-1-1,-1 0 1,1 0-1,0-10 1,1 0-1713,-1 1-4738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06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 2097,'0'0'13030,"-15"105"-11717,0-60-241,-1-1-544,16 2-480,0-1-32,0-30-16,0 1-320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06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10293,'0'0'2945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07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347 377 11269,'0'0'3244,"15"-5"-3185,-13 4-58,7-1 14,0-1 1,0 0-1,0-1 0,0 0 1,-1-1-1,1 0 0,-1 0 1,-1 0-1,1-1 0,-1 0 0,0-1 1,9-10-1,-6 4 21,-1-2 0,0 1 0,-2-1 0,1-1 0,-2 1 0,0-1 0,-1 0 0,0-1 0,-1 1 0,-1-1 0,2-33 0,-5 47 21,0 0 0,-1 0 0,1 0 0,0 0-1,-1 0 1,0 1 0,1-1 0,-1 0 0,0 0-1,0 1 1,-1-1 0,1 0 0,-1 1 0,1-1 0,-1 1-1,0 0 1,0-1 0,0 1 0,0 0 0,0 0 0,0 0-1,-5-2 1,1 1 132,1 0 1,-1 1-1,0 0 0,0 0 0,0 1 0,1-1 1,-1 1-1,-1 1 0,1-1 0,-7 1 1,11 0-166,-1 0 1,1 0-1,0 1 1,-1-1-1,1 1 1,0-1-1,-1 1 1,1 0-1,0 0 1,0 0-1,0 0 1,0 0 0,0 0-1,0 0 1,0 1-1,0-1 1,0 1-1,1 0 1,-1-1-1,0 1 1,1 0-1,-3 4 1,0 3-9,-1 0 0,1 0 0,1 1 0,-4 12 0,1-1 14,-16 46 2,3 1-1,-12 80 0,17-35-45,-14 83 54,20-154-187,-2-1-1,-21 58 1,19-66-17,7-19 113,0 0 1,0 0-1,-2-1 0,0 0 0,-10 15 0,14-25 52,0 1 0,0-1 0,-1 1 0,1-1 0,-1 0 1,0-1-1,0 1 0,0-1 0,0 1 0,0-1 0,-1 0 0,1-1 0,-1 1 0,1-1 0,-1 0 1,0 0-1,1 0 0,-1-1 0,0 1 0,-5-2 0,9 1 1,-3 1 8,0-1 1,0 0-1,0 0 0,1-1 0,-1 1 0,0-1 1,0 1-1,1-1 0,-6-3 0,7 3-7,1 0 0,0-1-1,-1 1 1,1 0 0,0-1-1,0 0 1,0 1 0,0-1-1,0 0 1,1 1 0,-1-1-1,0 0 1,1 0 0,-1 0-1,1 0 1,0 1 0,0-1-1,-1 0 1,1 0 0,1 0-1,-1 0 1,0-2 0,1-4-6,1-1 1,-1 0 0,1 1 0,1 0-1,0-1 1,0 1 0,0 0 0,1 1-1,0-1 1,1 1 0,0-1 0,0 2-1,6-8 1,4-3-11,1 0 1,0 2-1,32-25 0,-25 26-93,0 0-1,1 2 1,0 1 0,35-12 0,-39 18-594,0 0 0,0 2-1,0 0 1,0 1 0,37 2 0,-41 0-422,7 0-3362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32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7972,'0'0'1776,"31"62"-11524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07.4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1 241 9812,'0'0'6980,"30"150"-6916,-30-90-16,0 2-48,0-18-1137</inkml:trace>
  <inkml:trace contextRef="#ctx0" brushRef="#br0" timeOffset="1">46 181 8500,'0'-106'2865,"0"77"-256,0-1-1248,0 14-833,16 16-6611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07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0 121 10165,'0'0'5461,"13"8"-5269,39 21-85,-51-28-104,1 0 0,0 0 1,0 0-1,0 0 0,0-1 1,0 1-1,0-1 1,0 1-1,0-1 0,0 0 1,4 0-1,-6 0-17,1 0-1,0 0 1,-1 0 0,1-1 0,0 1-1,-1 0 1,1 0 0,-1-1-1,1 1 1,-1-1 0,1 1 0,0 0-1,-1-1 1,1 1 0,-1-1 0,0 1-1,1-1 1,-1 1 0,1-1-1,-1 0 1,0 1 0,1-2 0,0-1-103,0-1 1,-1 1 0,1-1 0,-1 0-1,0 1 1,0-1 0,0 1-1,-2-6 1,2-1-163,0-5-439,0 6 397,0 0-1,0 0 1,-1 0-1,-3-16 1,4 23 406,-1 0-1,1 1 1,-1-1-1,1 0 1,-1 1-1,0-1 1,0 1-1,0-1 1,0 1-1,0 0 1,0-1-1,0 1 1,0 0 0,-1 0-1,1-1 1,0 1-1,-1 0 1,1 1-1,-1-1 1,1 0-1,-1 0 1,1 1-1,-1-1 1,0 0-1,1 1 1,-1 0 0,0-1-1,0 1 1,1 0-1,-4 0 1,3 0-13,1 0 1,-1 1-1,0-1 1,1 0-1,-1 1 1,0-1-1,1 1 1,-1 0 0,1-1-1,-1 1 1,1 0-1,-1 0 1,1 0-1,-1 0 1,1 0-1,0 0 1,0 1-1,-1-1 1,1 0 0,0 1-1,0-1 1,0 1-1,1-1 1,-1 1-1,0-1 1,0 1-1,1-1 1,-1 1-1,0 3 1,-1 4 10,1 0 1,0 0-1,0 0 1,0 12-1,0 39 51,-1-33-108,2 0-1,6 51 1,-6-75-74,0 0 0,1-1 0,0 1 1,0 0-1,-1 0 0,1-1 0,1 1 1,-1-1-1,0 1 0,1-1 1,-1 1-1,1-1 0,0 0 0,0 0 1,0 0-1,0 0 0,0 0 0,0 0 1,0 0-1,1-1 0,4 3 0,-1-2-636,1 0 0,0 0-1,-1-1 1,1 0-1,0 0 1,-1-1-1,10 0 1,-15 0 514,0 0 0,-1 1 0,1-1 0,-1 0 1,1 0-1,0 0 0,-1 0 0,1 0 0,0-1 0,-1 1 0,1 0 0,0 0 0,-1 0 1,1 0-1,-1-1 0,1 1 0,-1 0 0,1-1 0,0 1 0,-1 0 0,1-1 0,-1 1 0,1-1 1,0 0-1,1-23-5716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08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 4050,'0'0'7131,"13"15"-5482,-6-7-1431,-2-2-119,1 0 1,-1 0 0,0 1 0,-1-1-1,1 1 1,-1 0 0,0 1 0,-1-1 0,0 1-1,0 0 1,-1-1 0,0 1 0,0 0-1,-1 0 1,1 12 0,-3 34 155,-1-29-219,2 0 0,0 0 1,2 0-1,1 0 0,8 34 0,-9-43-12,-2-166 651,0 144-584,1 1-1,0 0 1,0 0-1,0-1 1,0 1-1,1 0 1,0 0-1,0 0 1,0 1-1,1-1 1,-1 1 0,1-1-1,0 1 1,1 0-1,-1 0 1,1 0-1,0 0 1,0 1-1,0-1 1,0 1-1,0 0 1,1 0-1,5-2 1,14-7 144,0 1 0,1 2 1,39-11-1,-44 14-273,38-8 100,-29 7-147,0-1-1,30-12 1,6-18-2731,-39 21-2612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37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76 64,'0'0'10002,"-18"3"-8906,-55 9 102,71-12-1135,0 1 0,0-1 0,0 0 0,0 1 0,0 0 0,0-1 0,0 1-1,0 0 1,0 0 0,1 0 0,-1 0 0,0 1 0,1-1 0,-1 0 0,0 1 0,1-1 0,0 1-1,-1-1 1,1 1 0,0 0 0,0-1 0,0 1 0,0 0 0,0 0 0,0 2 0,-4 5 217,3-5-258,0 0 1,0 1-1,0-1 0,0 1 1,0-1-1,1 1 1,0-1-1,0 1 0,0 0 1,1-1-1,0 1 0,-1 0 1,2-1-1,-1 1 1,0 0-1,1 0 0,0-1 1,0 1-1,1-1 0,-1 1 1,1-1-1,0 1 1,0-1-1,0 0 0,1 0 1,-1 0-1,1 0 0,0 0 1,0-1-1,6 5 1,-3-3-38,1 0 0,0 0 1,0-1-1,0 0 0,0 0 0,1-1 1,0 0-1,0-1 0,0 1 1,0-1-1,0-1 0,0 0 1,13 1-1,-11-2 18,12 0 56,0-1 0,30-4 0,-46 4-52,1-1-1,0 1 1,-1-2 0,1 1 0,-1-1-1,0 1 1,0-2 0,0 1-1,0-1 1,-1 0 0,1 0-1,5-6 1,-5 5 14,-1 0 0,0-1-1,1 0 1,-2 0 0,1 0 0,-1-1 0,0 0-1,0 0 1,-1 0 0,0 0 0,0 0 0,-1-1-1,0 1 1,0-1 0,0 0 0,-1 1 0,-1-1-1,1 0 1,-2-12 0,1 15 16,0 1 0,-1-1-1,1 0 1,-1 1 0,-1-1-1,1 0 1,-1 1 0,1-1 0,-1 1-1,-1 0 1,1 0 0,0 0 0,-1 0-1,0 0 1,0 0 0,0 1-1,-1-1 1,-3-3 0,2 3 17,-1 1 0,1-1-1,0 1 1,-1 0 0,0 0 0,0 1 0,0-1-1,0 1 1,0 1 0,0-1 0,0 1 0,-1 0 0,-11 0-1,3 0-224,-16 1 651,30 0-594,1 0-1,-1 1 1,0-1 0,1 0-1,-1 0 1,0 0-1,1 0 1,-1 1 0,1-1-1,-1 0 1,0 1-1,1-1 1,-1 0 0,1 1-1,-1-1 1,1 1 0,-1-1-1,1 1 1,-1-1-1,1 1 1,-1-1 0,1 1-1,0-1 1,-1 1 0,1 0-1,0-1 1,0 1-1,-1 0 1,1-1 0,0 1-1,0 0 1,0-1-1,0 2 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38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0 226 8020,'0'0'2892,"5"-2"-2807,0-2-41,0 1-1,0-1 1,-1 0 0,1 0 0,-1-1-1,6-7 1,26-25 176,-19 23-175,-1-1 0,0 0 1,-1-1-1,20-29 0,-28 35-42,-6 8-2,1 0 1,-1 0 0,0 1 0,1-1-1,0 0 1,-1 1 0,1-1 0,0 1-1,0-1 1,-1 1 0,1 0 0,0-1-1,3 0 1,8-8-29,-11 8-141,-2 19-37,0 28 781,13 89 0,-11-116-484,-1 1 0,0 0 0,-3 21 0,1-24-7,0 1 0,1-1-1,5 32 1,-1-28 5,-1-7 8,-1 0 1,0 1-1,-1-1 1,-1 19-1,1-32-96,-1 1 1,0-1-1,0 0 0,0 0 1,0 0-1,0 1 0,1-1 1,-1 0-1,0 0 0,0 0 1,0 0-1,1 1 0,-1-1 1,0 0-1,0 0 0,0 0 1,1 0-1,-1 0 1,0 0-1,0 0 0,1 0 1,-1 0-1,0 0 0,0 0 1,1 0-1,-1 0 0,0 0 1,0 0-1,1 0 0,-1 0 1,0 0-1,0 0 0,1 0 1,-1 0-1,8 2 1269,-8 8-1005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42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16 1393,'0'0'6109,"2"-2"-5277,11-11 1377,-14 13-2161,0-1-1,0 1 0,0 0 0,0 0 0,0 0 0,0 0 0,0 0 0,0 0 0,0 1 0,0-1 0,0 0 0,0 0 0,0 1 0,0-1 0,-2 1 0,-5 11-23,0 1 1,0 0-1,2 0 0,-1 0 1,2 1-1,-8 27 1,-20 112-31,17-65 5,3-13-11,-3 0 11,4 1 1,3 0-1,1 99 0,8 191-178,3-323 165,2 0-1,2-1 0,2 1 0,17 49 0,15 78 52,-35-149-4,0-1 0,16 34 0,-13-30 2,40 83 90,-37-95-1088,-12-24-2023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44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1 616 7924,'0'0'2852,"0"-23"-2727,0-2-82,1 1-1,1-1 1,1 0 0,1 1-1,2-1 1,11-32 0,8-8 18,110-253-787,-133 314 689,14 23-27,-4 12 537,-1 2 1,-1 0-1,9 62 0,-11-52-277,64 331-796,-70-346-1316,-21-41-6255,-20-16 7527,9 7 1910,-29-28 0,-17-25 5858,76 75-7102,-1-1 0,1 1 1,0-1-1,-1 1 0,1 0 1,0-1-1,-1 1 0,1-1 1,0 1-1,0-1 1,0 1-1,-1-1 0,1 1 1,0-1-1,0 1 0,0-1 1,0 1-1,0-1 0,0 1 1,0-1-1,0 1 0,0-1 1,0 1-1,0-1 1,0 1-1,0-1 0,1 1 1,-1 0-1,0-1 0,0 1 1,0-1-1,1 1 0,-1-1 1,0 1-1,1 0 0,-1-1 1,0 1-1,1-1 1,-1 1-1,0 0 0,1-1 1,-1 1-1,1 0 0,-1 0 1,1-1-1,-1 1 0,1 0 1,-1 0-1,1 0 0,29-6-204,1 2-1,-1 1 1,1 2-1,40 2 1,-20 0-1565,-1-1-2165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44.6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1 7459,'0'0'4450,"-89"0"-2529,59 31-480,-1-1-897,16-1-240,15 2 65,0 13-353,30-13-16,16-2-48,13-13-161,17-16-1391,-61 0-1970,15 0-3505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45.1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240 92 2385,'0'0'2727,"0"-15"-316,-3-45 81,3 59-2404,0 0-1,0 1 1,0-1-1,0 1 1,0-1-1,0 0 0,0 1 1,0-1-1,0 1 1,-1-1-1,1 0 1,0 1-1,0-1 1,-1 1-1,1-1 1,0 1-1,-1-1 1,1 1-1,0-1 0,-1 1 1,1-1-1,-1 1 1,1 0-1,-1-1 1,1 1-1,-1 0 1,1-1-1,-1 1 1,1 0-1,-1 0 1,1-1-1,-1 1 1,0 0-1,1 0 0,-1 0 1,1 0-1,-1 0 1,0 0-1,1 0 1,-1 0-1,1 0 1,-1 0-1,0 0 1,1 0-1,-1 0 1,1 0-1,-1 1 0,0-1 1,1 0-1,-1 0 1,1 1-1,-1-1 1,1 0-1,-1 1 1,1-1-1,-1 1 1,1-1-1,0 1 1,-1 0-1,-4 13 71,1 0 0,1 1 1,1 0-1,0-1 0,0 1 0,2 0 0,2 27 0,-2-8-105,0 428-968,0-461 827,0 0 0,0-1 0,0 1 0,0 0 1,0-1-1,0 1 0,0 0 0,0-1 0,0 1 0,0-1 0,0 1 1,0 0-1,-1-1 0,1 1 0,0 0 0,0-1 0,-1 1 0,1-1 1,-1 1-1,1-1 0,0 1 0,-1-1 0,0 1 0,-10-6-1124,-16-27 95,22 25 827,-13-14 755,0 1 0,-1 1 0,-1 1-1,-35-25 1,54 42-375,-1 1 0,1-1 0,0 0 0,0 0 0,0 0 0,0 0 0,0 0 0,0 0 0,0 0 1,0 0-1,0 0 0,1 0 0,-1 0 0,0-1 0,1 1 0,-1 0 0,0-3 0,1 4-64,0-1 0,0 0 0,1 1-1,-1-1 1,0 0 0,0 1 0,1-1 0,-1 1 0,0-1 0,1 0 0,-1 1 0,0-1 0,1 1-1,-1-1 1,1 1 0,-1-1 0,1 1 0,-1 0 0,1-1 0,-1 1 0,1-1 0,0 1 0,-1 0-1,2-1 1,6-2-23,0 1 1,1 0-1,-1 0 0,11-1 0,-9 2 39,38-5 14,82-1 1,-129 7-56,4 0-15,0-1 0,0 1-1,0 0 1,-1 1 0,1-1 0,0 1-1,0 0 1,8 3 0,-11-2 2,1 0 0,-1 1 0,0-1 0,0 1-1,-1-1 1,1 1 0,0-1 0,-1 1 0,0 0 0,0 0 0,1 0 0,-2 0-1,2 4 1,1 5 72,-2 0 0,1 0 0,-2 0 0,1 0 1,-4 23-1,2 1-42,1 9-2,0-43-23,1-1 0,-1 1 1,1 0-1,0-1 0,0 1 0,-1-1 0,1 0 0,0 1 0,0-1 0,1 0 0,-1 1 0,0-1 0,0 0 1,1 0-1,-1 0 0,0 0 0,1 0 0,-1 0 0,1-1 0,-1 1 0,1 0 0,0-1 0,-1 1 0,1-1 1,0 1-1,3-1 0,-1 1-36,1 0 1,-1 0-1,1 0 1,0-1 0,0 0-1,-1 0 1,1 0-1,8-2 1,-5-2 20,0 0 1,-1-1 0,1 0-1,-1 0 1,-1-1-1,1 0 1,-1 0-1,0-1 1,0 1-1,6-11 1,14-13 1,-24 28-7,1 2-16,7 0 3,-8 0-16,1 5 14,38 62 84,-40-66-200,0 1 0,-1-1-1,1 0 1,0 0 0,0 0-1,0 0 1,0 0 0,0 0-1,0 0 1,0 0 0,0 0-1,1-1 1,-1 1 0,0 0-1,0-1 1,1 1 0,-1-1-1,0 1 1,1-1 0,-1 1-1,1-1 1,1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45.6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0 4578,'0'0'5645,"-18"0"-3854,-58 0-105,73 0-1583,-1 0 1,1 0-1,-1 0 0,1 1 1,-1-1-1,1 1 1,-1 0-1,1 0 1,-1 0-1,-3 2 1,5-2-36,0 1 0,0 0 1,0 0-1,0 0 0,1-1 1,-1 2-1,1-1 0,-1 0 1,-1 4-1,-7 11 280,6-10-336,2 0 0,-1 0 0,1 1 0,0-1 0,1 1 1,-1 0-1,1-1 0,1 1 0,0 0 0,1 15 0,-1-6-20,0-16 4,1 0-1,-1 0 1,0 0 0,0 0 0,0-1-1,0 1 1,1 0 0,-1 0-1,0 0 1,1-1 0,-1 1-1,1 0 1,-1-1 0,1 1 0,-1 0-1,1-1 1,-1 1 0,1 0-1,-1-1 1,1 1 0,0-1-1,0 1 1,-1-1 0,1 0 0,0 1-1,0-1 1,-1 0 0,1 1-1,0-1 1,0 0 0,0 0-1,-1 0 1,3 1 0,35-2-148,-21 0 10,-13 1 46,0-1-1,1 0 1,-1 0 0,0 0 0,0 0 0,0-1 0,0 1-1,0-1 1,0 0 0,0-1 0,0 1 0,-1-1 0,0 1 0,1-1-1,-1 0 1,0 0 0,5-7 0,6-8-812,-1-1 0,14-26-1,-3 5-603,-15 29 1740,-4 11 1571,-3 18 2437,0 2-4886,1-14 449,0 0 0,0 0-1,1 0 1,0 0 0,0-1 0,0 1 0,1-1-1,-1-1 1,1 1 0,1 0 0,8 5 0,-12-9-25,0 0 0,0-1 0,0 1 0,0 0 1,0-1-1,0 1 0,0-1 0,0 0 0,0 0 1,3 0-1,13 0-3272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34.1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0 5266,'0'0'2289,"-61"122"-1536,46-63 255,0 1-319,0-14-337,15-1-176,0-1-64,0-13-112,0-16 16,0 1 48,0-3-48,15-13-16,0 0-48,0 0-1777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46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0 515 9012,'0'0'5448,"10"-8"-5424,7-3-7,0 0 1,0 1-1,24-10 0,-28 14-6,0 0 1,-1-1-1,1 0 0,-1-1 0,-1 0 0,0-1 0,0-1 0,12-13 1,-16 15-2,0 0 1,-1 0 0,0-1 0,-1 0-1,0 0 1,0 0 0,-1 0 0,0-1-1,0 0 1,-1 0 0,3-17 0,-3-3 31,-1-1 0,-2 1 0,-5-54 0,4 81-36,0-1-1,1 0 1,-1 1 0,-1-1-1,1 1 1,0-1 0,-1 1-1,0 0 1,1 0 0,-1 0 0,-1 0-1,1 0 1,0 0 0,-1 0-1,1 1 1,-1-1 0,0 1 0,0 0-1,0 0 1,-3-2 0,3 3 2,0 0 0,1 0 0,-1 0 0,0 1 0,1-1 0,-1 1 0,0 0 0,1 0 1,-1 0-1,0 0 0,0 0 0,1 1 0,-1-1 0,0 1 0,1 0 0,-1 0 0,0 0 1,1 0-1,-1 0 0,1 0 0,0 1 0,-1-1 0,1 1 0,0 0 0,0-1 0,0 1 1,-3 3-1,-1 2 38,1 0 1,-1 0-1,1 0 1,0 1-1,1-1 0,0 1 1,0 0-1,1 1 1,0-1-1,0 0 1,1 1-1,-2 9 1,1 12 133,0-1 0,3 40 0,0-41-113,0-15-16,1 0 0,0 1 0,1-1 0,1 0 0,0 0 0,0 0 0,10 20 1,-1-7 43,2 0 1,27 36 0,-32-48-82,1-1-1,1-1 0,0 1 1,0-2-1,17 14 1,-20-19-36,0-1 0,0 0 0,1 0 0,0-1 0,0 0 1,0-1-1,0 1 0,1-2 0,-1 1 0,19 1 0,34-2-1298,-61-2 1033,0 1 0,1-1 0,-1 0 0,1 0 0,-1 0 0,0 0 0,1 0 1,-1-1-1,0 1 0,1 0 0,-1-1 0,0 1 0,1-1 0,-1 1 0,0-1 1,3-1-1,11-22-9729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47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 11 6435,'0'0'7579,"-17"-2"-6426,4-1-923,9 2-169,0 0 1,-1-1-1,1 2 1,-1-1-1,0 0 1,1 1-1,-1 0 1,1 0-1,-1 1 1,0-1-1,1 1 0,-1 0 1,1 0-1,0 0 1,-1 1-1,1-1 1,0 1-1,0 0 1,0 1-1,0-1 0,0 1 1,-5 4-1,-3 6-14,1 1 0,0 1 0,1 0 0,1 1 0,0 0 0,1 0 0,1 1 0,0-1-1,1 2 1,1-1 0,1 1 0,1 0 0,0 0 0,1 0 0,1 0 0,0 0 0,2 0 0,3 28-1,-2-41-60,-1-1 0,1 1-1,-1-1 1,1 1 0,0-1-1,1 0 1,-1 1 0,1-1-1,0-1 1,0 1-1,0 0 1,1-1 0,-1 1-1,1-1 1,0 0 0,-1 0-1,2-1 1,-1 1 0,0-1-1,0 0 1,1 0 0,-1 0-1,1 0 1,0-1-1,-1 0 1,8 1 0,-2 0-352,0-1 1,0 0-1,0 0 1,0-1 0,0 0-1,0-1 1,0 0-1,-1-1 1,1 0-1,0-1 1,18-6 0,-23 6-416,0 0 0,0-1 0,0 1 0,-1-1 1,7-6-1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47.8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0 420 2833,'0'0'12185,"10"-7"-12212,5-4 8,-1 2 26,-1 0 0,0-1 0,-1 0 0,0-1 0,-1-1 0,0 0 0,13-19 0,-17 19-31,-1-1-1,-1 1 0,0-1 1,0 0-1,-2-1 1,1 1-1,1-17 1,-1-12-292,-2-48 0,-2 90 315,-1-3 2,1 1 1,0-1-1,-1 1 1,1-1 0,-1 1-1,0 0 1,1-1 0,-1 1-1,0 0 1,-1-1 0,1 1-1,-2-2 1,2 3 16,0 0 0,0 0 0,1 0-1,-1 0 1,-1 0 0,1 0 0,0 0 0,0 1 0,0-1-1,0 0 1,0 1 0,-1-1 0,1 1 0,0-1 0,0 1-1,-1 0 1,1-1 0,0 1 0,-1 0 0,1 0 0,0 0 0,-1 0-1,1 0 1,-1 0 0,1 1 0,0-1 0,0 0 0,-3 1-1,0 2 51,0-1-1,0 1 0,-1 0 0,2 0 1,-1 0-1,0 1 0,1 0 1,-1-1-1,1 1 0,0 0 0,0 0 1,1 1-1,-1-1 0,1 0 0,0 1 1,-2 6-1,-5 12-25,2 1 0,-6 26 0,6-7 20,2 1-1,2 77 0,2-112-59,1 0 0,0 1 0,1-1 0,0 0 0,0 1-1,1-1 1,0 0 0,1 0 0,0 0 0,1 0 0,-1-1 0,10 15-1,-3-8-29,1-1-1,0 0 1,14 12-1,-20-22-89,-1 0 1,1 0-1,0-1 0,0 0 0,0 1 0,0-2 0,1 1 0,-1-1 0,1 0 0,0 0 1,10 2-1,2-2-1011,-1 0 1,28-1 0,-39-2 720,-1 1 1,0-1 0,1 1 0,-1-1 0,1-1 0,-1 1 0,0-1 0,0 0 0,0 0-1,0-1 1,5-2 0,-8 3-39,0-1 0,0 1-1,0 0 1,0-1 0,0 1-1,0-1 1,0 0 0,-1 0-1,2-3 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48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1 4546,'0'0'10528,"-18"12"-9707,-55 43-437,70-53-370,1 0 0,-1 0 0,1 0 0,0 1 0,0-1 0,0 0 0,0 1 0,0 0 0,1-1-1,-1 1 1,1 0 0,-1 0 0,1-1 0,0 1 0,0 0 0,0 0 0,1 1 0,-1-1 0,1 0-1,0 0 1,-1 0 0,1 0 0,1 4 0,-1 2 15,1-4-42,0-1 0,-1 1-1,1-1 1,1 0 0,-1 1-1,0-1 1,1 0 0,0 0-1,0 0 1,1 0 0,-1 0-1,1-1 1,-1 1 0,1-1-1,0 0 1,0 1 0,1-1-1,-1-1 1,1 1 0,0 0-1,-1-1 1,1 0-1,0 0 1,0 0 0,0 0-1,1-1 1,-1 1 0,0-1-1,1 0 1,-1 0 0,1-1-1,6 1 1,-9-1-99,0-1 0,0 1 0,0 0-1,0-1 1,0 1 0,0-1 0,0 0 0,0 1-1,0-1 1,-1 0 0,1 0 0,0 0 0,-1 0-1,1 0 1,0-1 0,-1 1 0,0-1 0,1 1 0,-1-1-1,3-2 1,15-37-1765,-15 31 1361,-1 0 273,0-1-1,0 1 1,-1-1-1,0 1 1,-1-1-1,0 0 0,-1-18 1,0 26 252,-3 2 190,1 1 0,0-1 0,-1 1 0,1-1 0,-1 1 1,1 0-1,-1 0 0,0 0 0,-3 0 0,4 1 147,1-1-251,0 0 1,0 1-1,0-1 1,0 1-1,0-1 1,0 1 0,0 0-1,1 0 1,-1-1-1,0 1 1,0 0-1,0 0 1,1 0-1,-1 0 1,0 0-1,1 0 1,-1 0 0,1 0-1,-1 0 1,1 0-1,0 0 1,-1 0-1,1 0 1,0 0-1,0 0 1,0 0-1,0 0 1,0 1-1,0-1 1,0 0 0,0 1-1,0 3-62,0-1-1,0 0 1,0 0 0,1 1-1,-1-1 1,1 0-1,0 0 1,3 8 0,-1-8-43,0 0 0,-1 0 0,1-1 0,1 1 0,-1-1 0,0 0 0,1 1 0,0-2 0,0 1 0,0 0 0,0-1 0,0 0 0,0 0 0,0 0 1,1 0-1,-1-1 0,1 1 0,8 0 0,7 1-840,1 0 0,39-2 0,-52-1 414,22-2-2499,-13-9-1531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48.6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0 3442,'0'0'11757,"-12"13"-10893,3-5-753,2-3-56,1 1 0,-1 1 0,-10 13 0,15-17-45,0 0 0,0 0-1,1 0 1,-1 0 0,1 0-1,0 1 1,0-1 0,0 1 0,0-1-1,0 1 1,1-1 0,-1 1 0,1-1-1,0 1 1,0-1 0,1 5 0,4 12 19,1 0 0,1-1 0,1 0 0,0 0 0,22 33 0,-17-28 4,0 0-1,12 32 1,-25-55-54,1 0 1,-1 0-1,1 0 0,-1-1 1,0 1-1,1 0 1,-1 0-1,0 0 1,0 0-1,0 0 0,1 0 1,-1 0-1,0 0 1,0 0-1,0 0 0,-1 0 1,1 0-1,0 0 1,0 0-1,0 0 1,-1-1-1,1 1 0,0 0 1,-1 0-1,1 0 1,-1 0-1,1 0 1,-1-1-1,1 1 0,-1 0 1,0-1-1,1 1 1,-1 0-1,0-1 1,0 1-1,1 0 0,-1-1 1,0 0-1,0 1 1,0-1-1,0 1 0,0-1 1,0 0-1,1 0 1,-1 1-1,0-1 1,0 0-1,0 0 0,0 0 1,0 0-1,0 0 1,-2 0-1,-1-1-363,1 1 1,-1 0-1,0-1 1,1 0-1,-1 0 0,1 0 1,-1 0-1,1-1 1,0 1-1,-1-1 0,1 0 1,-4-3-1,-6-9-2972,11-1-1017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49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31 2721,'0'0'12427,"-5"-5"-11368,3 3-928,0-1-1,0 1 1,-1 0-1,1 0 1,-1 0-1,1 1 1,-1-1-1,1 1 0,-1-1 1,0 1-1,0 0 1,0 0-1,0 0 1,0 0-1,0 0 1,0 1-1,0 0 0,-5-1 1,8 1-121,-1 0 0,0 0 0,1 0 0,-1 1 1,0-1-1,1 0 0,-1 0 0,1 0 0,-1 0 0,0 1 0,1-1 0,-1 0 0,1 0 1,-1 1-1,1-1 0,-1 1 0,1-1 0,-1 0 0,1 1 0,-1-1 0,1 1 1,0-1-1,-1 1 0,1-1 0,0 1 0,-1 0 0,1-1 0,0 1 0,0-1 1,-1 2-1,1 24 253,2-19-221,0 1 0,0-1-1,0 0 1,1 0-1,4 8 1,22 21-32,-25-32-7,0 0 0,0 1 0,0-1 0,-1 1 0,0 0-1,1 0 1,-2 0 0,1 0 0,0 0 0,-1 0 0,0 1 0,-1 0-1,1-1 1,-1 1 0,1 7 0,-2-1 10,1-10-8,-1 1-1,0-1 0,1 1 1,-1-1-1,-1 0 0,1 1 1,0-1-1,0 1 0,-1-1 1,1 1-1,-1-1 0,0 0 1,0 0-1,0 1 1,0-1-1,0 0 0,0 0 1,-1 0-1,1 0 0,-1 0 1,1 0-1,-1 0 0,0-1 1,0 1-1,0 0 1,0-1-1,0 0 0,0 1 1,-4 0-1,-3 5-2,-1-2-1,-1 0 1,1 0-1,-1 0 1,0-2-1,0 1 1,0-1-1,0-1 1,0 0 0,-1-1-1,-18 1 1,-10-2-637,40 0 457,-1 0 0,0 0 0,0 0 0,1 0 0,-1 1 0,0-1 0,1 0 1,-1-1-1,0 1 0,0 0 0,1 0 0,-1 0 0,0 0 0,1 0 0,-1-1 0,0 1 1,1 0-1,-1-1 0,0 1 0,1 0 0,-1-1 0,1 1 0,-1-1 0,0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51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49 137 8996,'0'0'1710,"-3"18"-1632,-22 203-6,21-175-73,4 58 1,1-44-992,-1-60 963,0 0-1,0 0 1,0 0-1,0 0 1,0 1-1,0-1 1,0 0 0,0 0-1,0 0 1,0 0-1,0 0 1,0 1-1,-1-1 1,1 0-1,0 0 1,0 0 0,0 0-1,0 0 1,0 0-1,0 0 1,0 0-1,-1 1 1,1-1-1,0 0 1,0 0-1,0 0 1,0 0 0,0 0-1,-1 0 1,1 0-1,0 0 1,0 0-1,0 0 1,0 0-1,0 0 1,-1 0-1,1 0 1,0 0 0,0 0-1,0 0 1,0 0-1,0 0 1,-1 0-1,1 0 1,0 0-1,0 0 1,0-1 0,0 1-1,0 0 1,0 0-1,-1 0 1,1 0-1,0 0 1,0 0-1,-6-5-340,4-1 255,1 0 0,0 0 0,0-1 0,0 1-1,1 0 1,0 0 0,2-13 0,-1-7-205,-1 9 156,-1-7 71,1 0 0,1 0 0,1 1 1,1-1-1,1 1 0,1 0 0,11-33 0,-5 30 121,0 1 0,2 0-1,1 1 1,32-44-1,-40 61 41,0 0 0,0 0 0,0 0 0,1 1 0,0 0 0,1 1 0,-1-1 0,1 1 0,0 1 0,0-1 0,1 1 0,-1 1 0,1 0 0,0 0 0,0 0 0,0 1 0,0 1 0,14-2 0,-5 2 40,-13 1-57,1-1 0,-1 1 0,1 0 0,-1 1-1,1-1 1,-1 1 0,0 0 0,11 3 0,-12-2 64,1 0 0,-1 0 0,0 0 0,0 1 0,1 0 0,-2 0 0,1 0 0,0 0 0,-1 0 0,1 1 0,-1-1 1,0 1-1,0 0 0,0 0 0,-1 0 0,1 1 0,-1-1 0,0 1 0,0-1 0,-1 1 0,1-1 0,-1 1 0,0 0 0,-1 0 0,1 0 0,-1 0 0,0-1 0,0 1 0,0 0 0,-1 0 1,-1 8-1,0-7-24,0 1 1,-1 0-1,1 0 1,-2-1-1,1 1 1,-1-1-1,0 0 1,0 0-1,0-1 1,-1 1-1,0-1 1,0 0-1,-9 7 1,2-3-44,1-1 0,-1-1 1,0 0-1,-1 0 1,-26 9-1,9-13-483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51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7171,'3'17'769,"10"306"1805,-14-339-2509,2-1-1,0 1 1,1 0-1,1 0 1,6-20-1,1-14-39,-8 35 150,0 1 0,2 0-1,5-16 1,-7 25-114,-1 1 0,1 0-1,1 0 1,-1 0 0,0 1 0,1-1-1,0 1 1,0-1 0,0 1 0,0 0-1,1 0 1,-1 0 0,1 0 0,6-3-1,6-2-71,-12 5-46,0 0 0,1 1-1,-1 0 1,1-1 0,0 2 0,-1-1 0,1 1 0,0-1-1,0 1 1,8 0 0,2 1-3323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52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0 302 12502,'0'0'1915,"18"-18"-1843,125-115 48,-134 123-152,1-2 0,13-21 0,0 1-336,-17 24 234,-3 6 73,-1 0 1,0-1-1,0 1 0,0-1 1,0 0-1,0 0 0,-1 0 1,1 0-1,-1 0 0,0 0 1,0 0-1,0 0 1,0 0-1,0 0 0,0-7 1,-1 10 62,0 0 1,0 0-1,0-1 1,0 1-1,0 0 1,0 0 0,0 0-1,0 0 1,0 0-1,0 0 1,0-1-1,-1 1 1,1 0 0,0 0-1,0 0 1,0 0-1,0 0 1,0 0-1,0 0 1,0-1 0,0 1-1,0 0 1,0 0-1,-1 0 1,1 0-1,0 0 1,0 0 0,0 0-1,0 0 1,0 0-1,0 0 1,-1 0-1,1 0 1,0 0 0,0 0-1,0 0 1,0 0-1,0 0 1,0 0-1,-1 0 1,1 0 0,0 0-1,0 0 1,0 0-1,0 0 1,0 0-1,0 0 1,-1 0 0,1 0-1,0 0 1,0 0-1,0 0 1,0 0-1,0 0 1,-6 0 92,-1 0 0,1 0 0,0 0 0,0 1 0,0 0 0,0 0 0,0 1 0,0-1 0,0 1 0,0 1 0,0-1 0,1 1 0,-1 0 0,1 0 0,0 0 0,0 1 0,0 0 0,1 0 0,-7 7 0,3-2-15,0 1 0,0 0 0,1 1 1,0 0-1,1 0 0,1 0 0,0 1 1,0 0-1,1 0 0,-5 23 0,8-28-75,-1-1-1,1 1 0,1 0 0,-1-1 0,1 1 0,0 0 0,1-1 0,0 1 0,0 0 1,0-1-1,1 1 0,0-1 0,0 0 0,0 1 0,1-1 0,0 0 0,0 0 1,1-1-1,-1 1 0,1-1 0,1 0 0,-1 0 0,7 6 0,-5-7-235,0 0 0,1-1-1,-1 1 1,1-1 0,0-1-1,0 1 1,0-1 0,0 0-1,1-1 1,-1 0 0,0 0-1,1-1 1,10 0 0,8 0-5151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53.3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1 1697,'0'0'9367,"-7"7"-8946,-24 23-383,30-29 213,1 0 0,-1 0 1,0-1-1,0 1 1,0 0-1,-11 2 4992,19-4-6419,-4 1 1222,2 0-31,-5 0-12,1 0 0,-1 0 0,0 1 0,1-1 0,-1 0 0,0 0 0,1 0 0,-1 0 0,0 0 0,1 0 0,-1 0 0,0 0 0,0 0 0,1 0 0,-1 0 0,0 0 0,1 0 0,-1 0 0,0 0 0,1-1 0,-1 1 0,0 0 0,0 0 0,1 0 0,-1 0 0,0-1 0,0 1 0,1 0 0,-1 0 0,0 0 1,0-1-1,1 1 0,-1-1-86,0 0 1,0 0-1,0 1 1,1-1-1,-1 0 1,0 0-1,1 1 1,-1-1-1,0 0 1,1 1-1,-1-1 1,1 0-1,-1 1 1,1-1-1,-1 1 1,1-1-1,0 1 1,-1-1-1,1 1 1,0-1-1,-1 1 1,1 0 0,0-1-1,-1 1 1,1 0-1,0 0 1,0 0-1,-1-1 1,1 1-1,0 0 1,0 0-1,-1 0 1,1 0-1,0 0 1,0 0-1,0 0 1,-1 0-1,1 1 1,0-1-1,0 0 1,-1 0-1,2 1 1,-7 0-1877,5-1 2042,-1 1 1,1-1-1,-1 0 1,1 0-1,-1 1 1,-1 8 686,1 11-2370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34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 6707,'0'0'7251,"61"-31"-7107,-2 31-64,1 15 1,15-15 31,-15 16-112,-45-1-2466,1-1-2576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53.8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301 573 11221,'0'0'2345,"-20"-6"-787,-65-14-405,80 18-1034,-1 1 0,1 0 0,0 0 0,-1 0 0,1 1 1,-1 0-1,1 0 0,-1 0 0,1 1 0,0 0 0,-1 0 0,1 0 1,0 0-1,0 1 0,-10 4 0,10-2-59,0 0 0,1 1 0,-1 0 0,1-1 0,0 1 0,0 1 0,1-1 0,0 0 0,-5 10 0,-2 3-50,3-6 4,1 0 0,0 0 0,1 0 1,0 1-1,1 0 0,0 0 0,1 1 0,1-1 1,0 0-1,1 1 0,1 26 0,-1-35-23,1 1 0,1 0-1,-1-1 1,1 1 0,0-1-1,0 1 1,1-1 0,-1 1-1,1-1 1,1 0 0,-1 0-1,1 0 1,0 0 0,0 0-1,0-1 1,0 1 0,1-1-1,0 0 1,0 0 0,0 0-1,0 0 1,1-1 0,-1 0-1,1 0 1,0 0 0,0 0-1,0-1 1,0 0 0,1 0-1,-1 0 1,9 1 0,-3-1-145,0-1 1,0 0 0,1-1-1,-1 0 1,0-1 0,16-3-1,-20 2-36,0 0 0,0 0 0,-1-1 0,1 0 0,0 0 0,-1 0 0,0-1 0,0 0 0,0-1 0,0 1 0,7-9 0,5-8-559,0-1 0,-2-1 0,0 0 0,-2-2 0,-1 0 0,0 0 0,17-54 0,-3-10-290,16-97 0,-35 129 2040,-1-1 1,-4 0-1,-3-66 1,-1 45 3350,1 76-3330,-2 8-267,-7 15-608,2 1 0,0-1 0,1 1 0,-4 33 0,-5 92-26,12 75 7,3-146-125,0-44 5,1 0-1,2 1 1,7 33-1,-8-56-19,0 1-1,1-1 1,0-1-1,0 1 1,1 0-1,0-1 1,1 0-1,0 0 1,0 0-1,1 0 1,-1-1-1,2 0 1,-1 0-1,10 7 1,-14-12-21,1 0 1,0 0 0,0 0 0,0 0 0,1-1-1,-1 1 1,0-1 0,0 0 0,1 0-1,-1 0 1,1 0 0,-1-1 0,1 1 0,-1-1-1,1 0 1,-1 0 0,1 0 0,-1-1-1,1 1 1,-1-1 0,1 0 0,-1 0-1,4-1 1,-1-1-4,-1 0 0,1 0 0,-1-1 1,0 1-1,0-1 0,-1 0 0,1-1 0,-1 1 0,0-1 0,0 0 0,0 0 0,3-6 0,39-62 39,-16 16 34,-30 56-42,1 1 1,-1 0-1,0 0 0,0-1 0,1 1 1,-1 0-1,0 0 0,1 0 0,-1-1 1,0 1-1,1 0 0,-1 0 0,1 0 1,-1 0-1,0 0 0,1 0 0,-1 0 1,0 0-1,1 0 0,-1 0 0,1 0 0,-1 0 1,0 0-1,1 0 0,-1 0 0,1 0 1,-1 0-1,0 0 0,1 0 0,-1 1 1,0-1-1,1 0 0,-1 0 0,0 0 1,1 1-1,-1-1 0,0 0 0,0 0 1,1 1-1,-1-1 0,0 0 0,0 1 1,1-1-1,-1 0 0,0 1 0,4 11-38,-1 1-1,4 23 1,-6-26 40,28 182-26,-27-180-282,-2-12 171,-1 1 0,1 0 0,0 0 0,0-1 0,0 1-1,0 0 1,0-1 0,0 1 0,0 0 0,0 0 0,1-1 0,-1 1-1,0 0 1,0-1 0,0 1 0,1 0 0,-1-1 0,0 1-1,1 0 1,-1-1 0,1 1 0,-1-1 0,1 1 0,-1-1 0,1 1-1,-1-1 1,1 1 0,-1-1 0,1 1 0,0-1 0,-1 0 0,1 1-1,0-1 1,-1 0 0,1 0 0,1 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54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5170,'0'0'0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54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223 663 9124,'0'0'4754,"-18"3"-3273,-130 8 736,147-11-2199,-1 0 4,1-1 0,-1 1 0,0 0 0,1 0 0,-1 0 0,1 0 0,-1 0-1,0 0 1,1 0 0,-1 1 0,1-1 0,-1 0 0,1 1 0,-1 0-1,1-1 1,-1 1 0,1 0 0,0-1 0,-1 1 0,1 0 0,0 0 0,-1 0-1,1 0 1,0 1 0,0-1 0,0 0 0,0 0 0,0 1 0,0-1 0,1 0-1,-1 1 1,0-1 0,1 1 0,-1-1 0,1 1 0,-1-1 0,1 1 0,0 0-1,0-1 1,0 3 0,-3 2-22,2 0-1,-1 1 1,1-1 0,0 1-1,0 0 1,1-1 0,0 1-1,0 0 1,0-1 0,1 1-1,0-1 1,1 1 0,-1 0-1,1-1 1,5 11 0,-5-12-5,1 1-1,0 0 1,0-1 0,1 0 0,-1 1 0,1-1-1,0-1 1,1 1 0,-1-1 0,1 1 0,0-1-1,0-1 1,0 1 0,0-1 0,1 0-1,-1 0 1,1 0 0,0-1 0,0 0 0,9 2-1,9-1-95,0-1 0,0-1 0,26-2-1,-40 0 13,0 0 0,0 0 0,0-1 0,0-1 0,0 1-1,0-2 1,-1 1 0,1-2 0,15-8 0,-11 2-52,-1 0 1,0-1-1,-1-1 1,0 0-1,-1 0 1,14-22-1,49-96-347,-35 57 367,66-136 24,-50 94 90,-45 97 92,-2-1 0,-1 0 0,0 0 0,-2-1 1,0 0-1,-1 0 0,-1 0 0,-1 0 0,-2-41 1382,0 70-1083,-2 25-323,-1-1 0,-10 41-1,1-4-28,-3 18 0,-18 166 13,19-132-10,0 43-19,14-141-58,1-6-107,-1 0 0,-1 0 0,-1 0 0,0 0-1,-7 25 1,9-41 120,0 0-1,0 0 1,-1 0-1,1 0 0,0-1 1,0 1-1,-1 0 1,1 0-1,-1-1 1,1 1-1,0 0 0,-1 0 1,1-1-1,-1 1 1,0-1-1,1 1 0,-1 0 1,0-1-1,1 1 1,-1-1-1,0 1 1,1-1-1,-1 0 0,0 1 1,-1-1-1,1 0 20,-1 0 1,1-1-1,0 1 0,0-1 0,0 0 1,0 1-1,0-1 0,0 0 0,0 1 0,1-1 1,-1 0-1,0 0 0,0 0 0,1 0 0,-1 0 1,0 0-1,1 0 0,-1 0 0,1 0 0,-1 0 1,0-2-1,-30-67-2366,-40-122 0,59 149 1134,-21-50 1,29 85 1589,1-1 0,0 1 0,1-1 1,0 0-1,0 0 0,1 0 1,0-1-1,1-9 0,0 18-291,1 0-1,-1 0 0,1 1 0,-1-1 1,1 0-1,-1 0 0,1 0 1,-1 1-1,1-1 0,0 0 0,-1 0 1,1 1-1,0-1 0,0 1 1,0-1-1,-1 1 0,1-1 0,0 1 1,0-1-1,0 1 0,0 0 1,0-1-1,0 1 0,0 0 0,1 0 1,-2 0-53,39-7 260,-1 1 0,1 3 0,51 1 0,-64 1-231,0-1 0,34-8 0,-37 7-444,-8 3-1683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55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 9973,'0'0'5074,"-15"121"-4178,0-61-239,0 0-353,15-14-176,0-2-96,0-15-16,15-13-16,15-16-865,-15 0-2224,-15-16-3026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55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9796,'0'0'1393,"90"106"-12342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56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62 8948,'0'0'7121,"-12"15"-6433,-37 50-355,46-61-328,1-1-1,1 1 0,-1 0 0,0-1 0,1 1 0,0 0 0,0 0 1,0 0-1,0 0 0,1 0 0,0 0 0,0 0 0,0 0 0,0 0 0,1 6 1,0 6-2,0-13-3,-1 0 1,0 0 0,1-1-1,0 1 1,0 0-1,0-1 1,0 1-1,0-1 1,0 1 0,1-1-1,-1 0 1,1 0-1,0 1 1,-1-1-1,1 0 1,0 0 0,0-1-1,1 1 1,-1 0-1,0-1 1,0 1-1,1-1 1,-1 0 0,1 0-1,-1 0 1,1 0-1,0 0 1,-1 0-1,4 0 1,3 1-45,-1-1 1,1 1-1,0-1 1,-1-1-1,1 0 0,0 0 1,-1-1-1,1 0 1,8-2-1,-14 2 11,0 0 1,0 0-1,-1-1 1,1 1-1,-1-1 0,1 0 1,-1 1-1,1-1 1,-1 0-1,0-1 0,0 1 1,0 0-1,0-1 1,0 1-1,-1-1 0,1 1 1,-1-1-1,0 0 1,1 1-1,-1-1 0,-1 0 1,1 0-1,0 0 1,-1 0-1,1-5 0,0 2 44,-1 1 0,0 0 0,0 0 0,0-1 0,0 1 0,-1 0 0,0 0 0,0 0 0,-1 0 0,1 0 0,-1 0 0,0 0 0,0 0 0,-6-8 0,-8-5 590,-27-26-1,13 16 235,-11 0 362,39 25-964,2 2-236,1 0 1,-1 0 0,1 0 0,-1 0-1,1 0 1,0 1 0,-1-1 0,1 0-1,0 0 1,-1 1 0,1-1 0,0 0 0,0 1-1,0-1 1,0 1 0,0-1 0,0 1-1,0-1 1,0 1 0,0 0 0,0-1-1,0 1 1,0 0 0,0 0 0,0 0-1,0 0 1,0 0 0,0 0 0,2 0 0,44 1 37,-35-1-38,12 0 27,-17-1-21,-1 1-1,1 0 0,0 0 1,-1 1-1,1 0 1,0 0-1,-1 0 0,1 1 1,-1 0-1,12 5 1,12 7 39,-21-10-38,0 0 0,0 0-1,0 1 1,-1 0 0,0 1-1,0 0 1,8 7 0,63 52 27,-69-57-22,-3-4-35,-1 0 0,1 0 0,0 0 0,1-1 0,-1 0 0,0-1 0,1 0 0,0 0 0,-1 0 0,1-1 0,0 0 0,0-1 0,-1 1 0,11-2 0,-14 0 9,-1 1-1,0 1 1,1-1 0,-1 0-1,0 1 1,0-1 0,1 1-1,-1 0 1,0 0 0,0 0-1,0 1 1,0-1 0,0 1-1,-1-1 1,1 1 0,0 0-1,-1 0 1,1 0 0,-1 1-1,1-1 1,-1 0 0,0 1-1,0 0 1,0-1 0,-1 1-1,1 0 1,1 4 0,6 17-116,-5-16-485,-1 0 0,0 0 0,-1 1 0,0-1 0,0 1 0,-1-1 0,1 13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14.2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11461,'0'0'4290,"0"150"-3986,0-90-32,0-1-159,0-12-81,0 12-16,0-14-16,0-14-32,0-2-1441,0-14-2673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14.6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0 165 7876,'0'0'5138,"89"121"-4514,-43-76-416,-16 14-96,1 3-48,12-18 0,-12 1-64,-1-30-208,0 1-2353,-14-16-736,14-31-1666,-30 2 3107</inkml:trace>
  <inkml:trace contextRef="#ctx0" brushRef="#br0" timeOffset="1">465 1 9364,'0'0'3618,"0"120"-2546,0-30-447,0 1-97,0 13-336,0 2-160,0-2 0,0-13-32,0-16-1713,15-75-2561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15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1 229 12374,'17'5'547,"59"14"-435,-71-18-107,-1 0 0,1-1 0,0 0 0,-1 0 0,1 0 0,0 0 0,-1-1 1,1 0-1,-1 0 0,1 0 0,-1 0 0,1-1 0,-1 0 0,0 0 0,0 0 1,1 0-1,-2-1 0,1 1 0,0-1 0,0 0 0,4-5 0,-3 3-8,0-1 0,-1 1 0,0-1 1,0 0-1,0 0 0,0 0 0,-1 0 0,0-1 0,-1 0 0,1 1 0,1-11 0,-2 7-27,0 0 0,-1 0 0,-1-1 0,0 1 0,-2-18 0,2 25 45,-1 1 1,1-1-1,-1 0 0,0 1 0,1-1 1,-1 1-1,-1 0 0,1-1 0,0 1 1,0 0-1,-1-1 0,0 1 0,1 0 1,-1 0-1,0 0 0,0 1 0,0-1 1,0 0-1,0 1 0,0-1 1,-1 1-1,1 0 0,0 0 0,-1 0 1,1 0-1,-4-1 0,0 0 160,0 1 0,0 0 0,0 0 0,0 0 0,-1 1 0,1 0 0,0 0 0,0 1 0,0 0 0,0 0 0,-1 0 0,1 1 0,-7 2 0,10-2-128,-1 0 0,0 0 1,1 0-1,-1 1 0,1-1 1,0 1-1,0 0 0,0 0 1,0 0-1,0 1 0,1-1 1,-1 1-1,1-1 0,0 1 1,0 0-1,0-1 0,1 1 1,-1 0-1,0 6 0,1-6-41,0 0 0,1 0-1,-1 0 1,1 0 0,0 0 0,0 0-1,1 1 1,-1-1 0,1 0-1,0 0 1,0-1 0,0 1 0,0 0-1,1 0 1,-1 0 0,1-1-1,0 1 1,0-1 0,1 0 0,-1 1-1,1-1 1,0 0 0,-1 0-1,1-1 1,1 1 0,-1 0-1,0-1 1,5 3 0,5 2-493,0 0 0,0-1 1,0 0-1,1-1 0,-1-1 1,22 4-1,-5-5-5564,-12-3-899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15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47 4962,'0'0'2735,"0"0"-2604,1 0 1,0 0-1,-1 0 0,1 1 1,0-1-1,0 0 0,-1 0 1,1 0-1,0-1 0,0 1 1,-1 0-1,1 0 1,0 0-1,-1 0 0,1-1 1,0 1-1,-1 0 0,1-1 1,0 1-1,0-1 0,0 0 430,0-4-1571,-16-14 8143,4 17-7038,11 2-85,-1 1 0,0-1 0,1 0-1,-1 0 1,0 0 0,1 0 0,-1 0-1,1 0 1,-1 0 0,0 0 0,1 0-1,-1 0 1,0 0 0,1 0 0,-1 0-1,1 0 1,-1-1 0,0 1 0,1 0-1,-1 0 1,1-1 0,-1 1 0,1-1-1,-1 1 1,1 0 0,-1-1 0,1 1-1,-1-1 1,1 1 0,0-1 0,-1 1-1,1-1 1,0 1 0,-1-1 0,1 1-1,0-1 1,0 0 0,-1 1 0,1-1-1,0 1 1,0-1 0,0 0 0,0 1-1,0-1 1,0 0 0,0 1 0,0-1-1,0 0 1,-30 3 582,25 1-582,1 0-1,0 1 0,-1-1 0,1 1 1,1 0-1,-6 5 0,0 2 1,6-8-22,1 0 0,0 0 0,0 0 0,0 0 0,1 0 0,-1 1 0,1-1 0,0 1 0,0-1 0,0 1 0,0-1 0,0 1 0,1-1 0,-1 1 0,1 0 0,0 0 0,1-1 0,-1 1 0,0-1 0,1 1 0,0 0 0,0-1 0,0 1 0,0-1 0,1 1 0,-1-1 0,1 0 0,0 0 0,3 5 0,-4-7-1,8 7-48,0 0 0,-1 0 1,0 1-1,-1 0 0,0 1 0,0-1 1,-1 1-1,0 1 0,-1-1 1,0 1-1,7 23 0,3 33 79,-3 2 1,-3-1-1,-3 1 0,-3 93 0,-3-152-22,1-5-3,-1 1 0,0-1 0,0 1 0,-1 0 0,0-1 0,0 1 1,0-1-1,0 0 0,-1 1 0,0-1 0,0 0 0,-3 6 1,-2 0-77,6-9 81,0 0 1,0 0-1,0-1 1,0 1-1,0 0 1,-1-1-1,1 1 1,0-1-1,-1 0 1,-2 3-1,3-4 4,0 0 1,0 0-1,0 0 0,1-1 1,-1 1-1,0 0 0,0 0 1,0 0-1,0-1 1,0 1-1,1 0 0,-1-1 1,0 1-1,0-1 0,1 1 1,-1-1-1,0 1 0,1-1 1,-1 0-1,0 1 0,1-1 1,-1 0-1,1 1 0,-1-1 1,1 0-1,-1 0 0,1 1 1,0-1-1,-1 0 1,1-1-1,-5-6-2,1-1 0,0 0 0,1 0 0,0 0 0,0 0 0,1 0 0,0 0 0,0-11 0,-1-78-27,4 67 25,-1 13-85,1-1 0,0 1 1,1 1-1,1-1 1,1 0-1,1 1 1,0-1-1,1 1 1,1 1-1,1-1 1,0 1-1,1 0 1,1 1-1,0 0 0,18-19 1,7-4-3785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34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0 286 6579,'0'0'2350,"20"5"-1536,66 13-238,-82-18-544,0 0 1,0 0-1,0 0 0,0 0 0,0 0 0,-1-1 0,1 0 0,0 0 0,0 0 0,-1 0 0,1-1 0,0 1 1,-1-1-1,0 0 0,1 0 0,-1 0 0,0-1 0,0 1 0,0-1 0,3-3 0,3-2 41,0 0-29,0-1 0,-1 1 0,-1-2-1,1 1 1,-1-1 0,-1 0 0,0 0-1,0-1 1,-1 1 0,-1-1 0,0-1-1,0 1 1,-1 0 0,0-1 0,-1 0-1,-1 0 1,1 1 0,-2-1 0,0-12-1,0 22-27,-1 0 0,1 0-1,0 0 1,-1 0-1,1 0 1,-1 0-1,0 1 1,1-1 0,-1 0-1,0 0 1,0 1-1,0-1 1,0 1-1,0-1 1,-1 1 0,1-1-1,0 1 1,-1-1-1,1 1 1,-1 0-1,0 0 1,1 0 0,-1 0-1,0 0 1,1 0-1,-1 1 1,0-1-1,-2 0 1,-1 0 68,1-1 1,-1 1-1,1 1 0,-1-1 1,1 1-1,-1 0 0,0 0 1,1 0-1,-1 0 0,-5 2 1,5 0-55,0 0-1,0 0 1,0 1 0,1 0 0,-1 0-1,1 0 1,0 0 0,0 1 0,0-1-1,0 1 1,1 0 0,-1 1 0,1-1-1,0 0 1,0 1 0,1 0 0,0-1-1,-1 1 1,1 0 0,1 0 0,-3 10-1,1-2-25,0 0-1,1 0 1,0 1 0,1-1-1,0 0 1,2 1-1,2 23 1,-2-32-3,0-1 0,1 1 0,0-1 0,0 1 0,0-1 0,0 0 0,1 0 0,-1 0 0,1 0-1,0 0 1,0 0 0,1-1 0,5 5 0,1 0-19,0 0 0,1-1 0,16 9 0,-25-15-52,-1-1 0,1 1 1,-1 0-1,1-1 0,0 1 0,-1-1 0,1 0 1,0 1-1,-1-1 0,1 0 0,2 0 0,24 0-3128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16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31 10245,'0'0'3417,"-17"-5"-2187,-56-16-251,69 20-929,0 0-1,0 0 0,0 1 1,1-1-1,-1 1 0,0 0 1,0 0-1,0 0 1,0 0-1,0 1 0,0-1 1,-6 3-1,8-2-38,0 0 0,0 0-1,0 0 1,1 1 0,-1-1 0,0 0 0,0 1-1,1-1 1,-1 1 0,1 0 0,0-1 0,-1 1-1,1 0 1,0 0 0,0 0 0,-1 3 0,-1 4-19,1 1 1,1-1 0,-1 1-1,2-1 1,-1 1-1,1-1 1,2 15 0,-1 0 113,-1-20-105,1 0 0,-1-1 0,1 1 0,-1 0 1,1-1-1,0 1 0,1 0 0,-1-1 0,1 0 0,-1 1 1,1-1-1,0 0 0,0 0 0,1 0 0,4 6 0,2-1-4,0 0 0,1 0-1,15 8 1,-17-10-2,-5-4-87,0 0 0,0-1 0,0 1 1,0-1-1,0 1 0,0-1 0,0 0 0,1 0 1,-1-1-1,0 1 0,0-1 0,1 1 0,-1-1 1,1 0-1,-1 0 0,0-1 0,1 1 1,-1-1-1,0 0 0,0 1 0,1-1 0,-1-1 1,0 1-1,0 0 0,0-1 0,0 0 0,0 1 1,-1-1-1,1 0 0,0-1 0,-1 1 1,1 0-1,1-4 0,5-4-517,0-1 0,-1 0 0,-1 0-1,0-1 1,-1 0 0,10-23 0,-13 28 546,-1 1 0,0-1 0,0 1 0,0-1 1,-1 0-1,2-16 5418,-6 28-4514,0 3-813,0 0 0,1 0 0,0 1 0,0-1 0,0 0 0,1 1 0,1-1 0,-1 0 0,1 1 0,1-1 0,0 1 0,0-1 0,0 0 0,1 1 0,1-1 0,-1 0 0,1 0 0,0-1 0,1 1 0,0 0 0,0-1 0,1 0 0,10 13 0,-8-13-600,24 21 564,-28-26-1507,-1-1 757,0 0 1,0 0-1,0 0 1,0 0-1,0-1 0,0 1 1,0-1-1,0 1 0,2-1 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16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 13526,'0'0'5635,"15"119"-5587,-30-28 32,0-16-80,-1 0 32,16-15-32,0-14-176,0-17-2017,0-13-2193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17.1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11509,'0'0'5379,"76"31"-5283,-17-2-48,2-14 16,15 0-64,-17-15-480,-14 0-2738,-30 0-2801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17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0 273 10453,'0'0'3922,"0"119"-3634,0-59-128,0-14-80,0-1-80,15-15-817</inkml:trace>
  <inkml:trace contextRef="#ctx0" brushRef="#br0" timeOffset="1">104 16 11077,'0'0'5282,"16"-15"-7779,-16 46-3569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17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0 272 11541,'0'0'1022,"20"2"-496,-13-1-482,7 1 15,0 0 0,0-1 0,0-1-1,0 0 1,0-1 0,0-1 0,0 0-1,0 0 1,0-2 0,-1 0 0,18-7-1,-20 5-22,-1 0 0,-1 0-1,1-1 1,-1 0-1,0-1 1,0 0 0,7-9-1,-12 12-18,0-1 0,0 1-1,0-1 1,-1 1 0,0-1 0,0 0-1,0-1 1,-1 1 0,0 0 0,0-1 0,-1 1-1,1-1 1,-2 1 0,1-8 0,0 10-4,-1 0 0,0 0 0,-1 0 0,1 0 1,-1 0-1,1 0 0,-1 0 0,-1 0 1,-2-6-1,2 7-1,0 0 0,0 1-1,0 0 1,0-1 0,-1 1 0,1 0 0,-1 0 0,0 0 0,1 1 0,-1-1 0,0 1 0,0-1-1,-5 0 1,1-1 8,1 0-1,-1 1 0,-1 0 0,1 0 1,0 1-1,0 0 0,-1 0 0,1 1 1,0 0-1,-14 1 0,17 0-15,0 0 0,0 0 0,0 1 0,1-1 0,-1 1 0,0 0-1,1 0 1,-1 0 0,1 0 0,0 1 0,0-1 0,0 1 0,0 0 0,0 0 0,1 0 0,-1 0-1,1 0 1,0 1 0,-1-1 0,2 1 0,-1 0 0,-1 4 0,-5 11 140,2 0 0,1 1 1,0-1-1,1 1 0,-2 33 0,6-43-82,0 0 0,0 0 0,0 0 0,2 0 0,-1 0 0,1 0-1,0 0 1,1-1 0,1 1 0,-1-1 0,1 0 0,1 1-1,5 7 1,-1-5-44,0 0 0,0-2 0,1 1 0,1-1 0,0 0 0,0-1-1,1-1 1,0 0 0,24 13 0,-29-18-14,0 0 0,0-1-1,0 0 1,1 0 0,-1 0 0,1-1-1,-1 0 1,1 0 0,-1-1 0,1 0-1,-1-1 1,1 1 0,-1-1 0,1-1-1,-1 1 1,0-1 0,0-1 0,1 1 0,-1-1-1,-1-1 1,9-4 0,5-7-132,-1-1 0,0-1 0,-1-1 0,18-23-1,-33 37-347,0 1-1,-1-1 0,1 0 0,-1 0 1,0 0-1,3-6 0,-3-8-6446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18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10837,'0'0'5098,"0"11"-4951,0 159-64,0-168-83,0 0 0,0 0 1,0 0-1,0 1 0,0-1 0,0 0 1,1 0-1,-1 0 0,1 0 0,-1 0 1,1-1-1,0 1 0,0 0 0,0 0 1,0 0-1,1 2 0,0-3-8,0 0-1,1 0 1,-1 0-1,0 0 1,0 0-1,0 0 1,1 0-1,-1-1 1,0 1-1,1-1 1,-1 0-1,1 0 1,-1 0-1,5 0 1,-5 0 10,1 0 1,-1 0-1,1 0 0,-1-1 1,0 1-1,1-1 0,-1 1 1,0-1-1,1 0 0,-1 0 1,0 0-1,0 0 1,0 0-1,0-1 0,0 1 1,0-1-1,2-1 0,0-2 24,0 0 0,-1 0-1,1 0 1,-1 0 0,2-7-1,6-7 38,21-32 60,-21 34-174,0-1 0,-1 0 1,10-24-1,-17 32-1630,-3-1-2262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23.6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182 152 12454,'0'0'765,"-5"15"-319,-63 225-217,22-17-130,43-154-96,3-50-115,-1-37-187,-1 1 1,-1 0 0,-9-29 0,0-2-254,-1-37 305,4-1-1,3-145 1,5 222 275,1 1-1,0 0 1,0-1-1,1 1 1,0 0-1,1 0 1,0-1-1,0 1 1,1 0-1,0 1 1,0-1-1,1 0 1,0 1-1,0 0 1,9-11-1,-8 11 9,-4 5-31,0 1 0,0-1 0,0 0 0,0 1-1,0-1 1,1 1 0,-1 0 0,0 0 0,1-1-1,-1 1 1,1 0 0,-1 0 0,1 0-1,0 0 1,-1 0 0,1 1 0,0-1 0,0 1-1,0-1 1,-1 1 0,1-1 0,0 1 0,0 0-1,0 0 1,0 0 0,3 0 0,125 0 86,-123 1-77,0 0 0,-1 0 0,1 1 1,-1-1-1,0 1 0,0 1 0,1-1 1,-1 1-1,-1 0 0,1 1 0,0-1 1,-1 1-1,0 0 0,0 1 0,0-1 1,0 1-1,-1 0 0,8 10 0,-9-11 20,-1-1-1,1 1 0,-1 0 1,1 0-1,-1 0 1,-1 0-1,1 1 0,0-1 1,-1 0-1,0 1 1,0-1-1,-1 1 0,1-1 1,-1 1-1,0-1 1,0 1-1,0 0 0,0-1 1,-1 1-1,0-1 1,0 1-1,0-1 0,-1 0 1,0 1-1,1-1 1,-1 0-1,-5 7 0,1-4 26,0-2 0,0 1-1,0-1 1,0 1 0,-1-2 0,0 1-1,0-1 1,0 0 0,-15 5-1,11-4-94,0-2-1,-1 1 1,1-2-1,-1 1 0,0-2 1,-15 1-1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24.0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 4578,'0'0'7062,"-2"20"-6350,1-14-672,-11 151 1188,12-152-1220,0-1 1,0 1-1,1 0 1,-1-1-1,1 1 1,0 0-1,0-1 1,1 0-1,-1 1 1,4 5-1,-3-8-8,-1 1-1,1-1 1,0 0-1,0 0 0,0 0 1,0 0-1,0-1 1,0 1-1,1-1 1,-1 1-1,1-1 0,-1 0 1,1 0-1,-1 0 1,1 0-1,0 0 0,-1-1 1,4 1-1,2 1-12,-1-1-1,1 0 0,0 0 0,-1-1 1,1 0-1,0 0 0,-1-1 1,1 0-1,0 0 0,-1-1 0,0 0 1,1 0-1,-1-1 0,0 0 0,0 0 1,0-1-1,-1 0 0,1 0 1,-1 0-1,0-1 0,0 0 0,0 0 1,-1-1-1,0 1 0,0-1 1,0 0-1,7-13 0,16-48-100,-26 64 115,-1-1 1,0 1 0,0-1 0,0 1 0,-1-1 0,1 1 0,-1-1 0,0 1 0,0-1 0,0 1 0,0-1 0,-1 1-1,1-1 1,-1 1 0,0-1 0,0 1 0,-2-5 0,-1 4 77,0 1 1,0-1-1,0 1 0,0 0 0,0 0 1,-1 0-1,1 1 0,-1 0 0,-9-4 1,-26-6-1788,19 10-4145,32 2 2648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24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0 3922,'0'0'10767,"-8"0"-10086,-22 0-204,30 0-474,-1 0 0,1 0 0,-1 0 0,1 1 0,0-1 0,-1 0-1,1 0 1,0 0 0,-1 0 0,1 0 0,-1 1 0,1-1 0,0 0-1,-1 0 1,1 1 0,0-1 0,0 0 0,-1 0 0,1 1 0,0-1 0,0 0-1,-1 1 1,1-1 0,0 0 0,0 1 0,0-1 0,-1 1 0,1-1 0,0 0-1,0 1 1,0-1 0,0 1 0,0-1 0,0 0 0,0 1 0,0-1 0,0 1-1,0-1 1,0 0 0,0 1 0,0-1 0,0 1 0,1-1 0,-1 0 0,0 1-1,1 2-6,-1 2 5,0-1 0,1 1-1,0 0 1,0-1 0,0 1-1,1-1 1,0 1 0,-1-1-1,2 0 1,-1 0 0,0 0 0,1 0-1,0 0 1,4 5 0,-1-2 0,0 1 0,-1 0 0,-1 0 0,6 12 0,-1-1-3,-5-12-25,-1 0 0,0-1 0,0 1 0,-1 1 0,0-1 0,0 0 0,1 13 0,-3-8-72,1-11 64,-1 0-1,0 0 0,0 0 1,1 0-1,-1 1 0,0-1 1,0 0-1,0 0 1,0 0-1,0 0 0,-1 1 1,1-1-1,0 0 0,0 0 1,-1 0-1,1 0 0,-1 0 1,1 0-1,-1 0 1,1 0-1,-1 0 0,0 0 1,1 0-1,-1 0 0,0 0 1,0 0-1,0-1 1,0 1-1,0 0 0,0-1 1,0 1-1,0 0 0,0-1 1,0 1-1,0-1 1,-1 1-1,-17 3 40,0 0-1,-1-2 1,1 0 0,-32-1 0,50-2-48,0 1 0,0 0 0,0 0 0,0-1 0,1 1 0,-1-1 0,0 1 0,0-1 0,0 1 0,0-1 0,0 1 1,1-1-1,-1 0 0,0 0 0,0 1 0,1-1 0,-1 0 0,1 0 0,-1 0 0,1 1 0,-1-1 0,1 0 0,-1 0 0,1 0 1,0 0-1,-1 0 0,1 0 0,0 0 0,0 0 0,0 0 0,0 0 0,0 0 0,0 0 0,0 0 0,0 0 0,0 0 0,0 0 1,1 0-1,-1 0 0,1-2 0,9-4-358,-1 0 0,2 1 1,-1 0-1,1 0 0,0 1 0,0 0 1,0 1-1,16-4 0,27-10-1980,-33 11 1621,0 1-1,0 1 1,0 1-1,1 0 1,-1 2-1,27 1 1,-47 1 772,-1 0 0,0 0 0,0 0 0,0 0 0,0 0 0,0 0 0,0 0 0,1 0 0,-1 0 0,0 0 0,0 0 0,0 0 0,0 0 0,0 0 0,0 0 0,0 0 0,1 0 0,-1 0 0,0 0 0,0 0 0,0 1 0,0-1 0,0 0 0,0 0 0,0 0 0,0 0 0,0 0 0,0 0 0,1 0 0,-1 0 0,0 1 0,0-1 0,0 0 0,0 0 0,0 0 0,0 0 0,0 0 0,0 0 0,0 1 0,0-1 0,0 0 0,0 0 0,0 0 0,0 0 0,0 0 0,0 0 0,0 1 0,-1-1 0,1 0 0,0 0 0,0 0 0,0 0 0,0 0 1,0 0-1,0 157 5466,0-156-5474,0 0 1,0-1-1,0 1 1,0 0-1,0 0 1,0-1-1,0 1 1,0 0-1,0-1 1,1 1-1,-1 0 0,0-1 1,0 1-1,1 0 1,-1-1-1,1 1 1,-1-1-1,0 1 1,1 0-1,-1-1 1,1 1-1,-1-1 1,1 1-1,-1-1 1,1 0-1,0 1 1,-1-1-1,1 0 1,0 1-1,-1-1 1,1 0-1,0 0 1,-1 1-1,1-1 1,0 0-1,-1 0 1,1 0-1,0 0 1,-1 0-1,1 0 1,1 0-1,-1 0-60,0-1 0,1 1 0,-1 0-1,0-1 1,0 1 0,1 0 0,-1-1 0,0 0 0,0 1-1,0-1 1,0 0 0,0 0 0,0 1 0,0-1-1,0 0 1,0 0 0,0 0 0,-1 0 0,1 0 0,0 0-1,-1 0 1,2-3 0,1-22-3046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24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5314,'0'0'2386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29.4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 7892,'0'0'1912,"18"-5"-1391,57-15 23,-71 19-509,-1 0-1,0 0 1,1 0 0,-1 0-1,1 1 1,-1 0-1,0 0 1,1 0 0,-1 0-1,1 0 1,-1 1 0,0-1-1,1 1 1,-1 0 0,0 0-1,1 0 1,-1 0-1,0 1 1,0 0 0,0-1-1,0 1 1,0 0 0,-1 0-1,1 0 1,-1 1 0,1-1-1,-1 1 1,0-1-1,0 1 1,0 0 0,0 0-1,3 5 1,-2 3 58,1-1 0,-1 1 1,-1 0-1,0 0 0,-1 0 0,0 0 1,0 17-1,-3-14-52,0 0 1,-1 1 0,0-1-1,-1-1 1,0 1-1,-1-1 1,-12 22-1,8-15 15,-12 36-1,15-34-3,2 0 1,0 0 0,-2 33-1,6-53-53,0 0 0,1 0 0,-1 1 0,0-1 0,1 0-1,-1 0 1,1 0 0,0 0 0,-1 0 0,1 0-1,0 0 1,0 0 0,1 0 0,-1 0 0,0 0-1,1 0 1,-1-1 0,1 1 0,2 1 0,-1 0 4,1-1 1,0 0-1,0 1 1,0-2-1,0 1 1,0 0-1,0-1 1,0 0-1,6 1 1,3 0-54,0-1 0,0 0 0,0-1 0,0-1 0,17-2 0,-27 2-102,-1 1 1,1-1-1,-1 1 0,0-1 0,0 0 0,1 0 0,-1 0 0,0 0 0,0 0 1,0 0-1,0-1 0,0 1 0,2-3 0,12-24-5258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26.3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0 4802,'0'0'9394,"-8"20"-9330,3-7-57,-12 31 16,-14 60 0,14-1 23,8-41 31,7-50-55,0 0-1,2 0 1,-1 0 0,1 1 0,1-1-1,3 18 1,-3-29-21,-1 0 1,1 0-1,0 1 0,0-1 1,0 0-1,0 0 0,0 0 0,0 0 1,0 0-1,0 0 0,0 0 1,0-1-1,0 1 0,1 0 1,-1-1-1,0 1 0,1-1 0,-1 1 1,0-1-1,1 1 0,-1-1 1,1 0-1,2 0 0,37 0-511,-30 0-217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26.7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12854,'0'0'2881,"120"-15"-2833,-44 30-32,-2-15-16,-44 0-3185</inkml:trace>
  <inkml:trace contextRef="#ctx0" brushRef="#br0" timeOffset="1">661 31 8980,'0'0'1297,"15"89"-337,-15-43-608,0-17-240,0-13-112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27.1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 10757,'0'0'3570,"30"-44"-9557</inkml:trace>
  <inkml:trace contextRef="#ctx0" brushRef="#br0" timeOffset="1">211 166 7091,'0'0'1393,"30"105"-929,-15-75 64,-15-1 17,16 2-289,-1-16-176,13 1-16,-13-16-32,16 0 0,-16-31 256,15-13 464,1-2 17,-1-14-577,-15 29-192,0 2-1409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27.5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1 134 4626,'0'0'3773,"17"3"-2749,55 5 24,-70-8-992,0 0 0,-1 0 0,1 0 0,0 0 0,-1-1 0,1 1-1,0 0 1,-1-1 0,1 1 0,0-1 0,-1 0 0,1 1 0,-1-1-1,1 0 1,-1 0 0,1 0 0,-1 0 0,0 0 0,0 0 0,1 0-1,-1-1 1,0 1 0,0 0 0,1-3 0,0 1 58,-1-1-1,0 1 1,0 0 0,0-1-1,-1 1 1,1-1 0,-1 1 0,0-7-1,1-6 205,-1-20 496,0 35-791,0 0 0,-1-1 0,1 1-1,0 0 1,-1 0 0,1 0 0,-1 0 0,1 0 0,-1 0 0,1 0 0,-1-1-1,0 2 1,0-1 0,1 0 0,-1 0 0,0 0 0,0 0 0,0 0 0,0 1 0,0-1-1,0 0 1,0 1 0,-2-2 0,-3 0-12,1 0 78,0 1-1,0-1 0,0 1 1,0 0-1,0 0 0,-8 0 1,12 1-58,0 0 1,0 0-1,0 0 0,0 0 0,-1 1 1,1-1-1,0 1 0,0-1 1,0 0-1,0 1 0,0 0 1,0-1-1,0 1 0,0 0 1,1-1-1,-1 1 0,0 0 1,0 0-1,0 0 0,1-1 1,-1 1-1,0 0 0,1 0 1,-1 0-1,1 0 0,-1 0 1,1 1-1,0-1 0,-1 0 1,1 0-1,0 0 0,0 0 1,0 0-1,0 0 0,0 1 1,0-1-1,0 0 0,0 2 1,-1 41 82,0-23 4,0-1 0,1 1 0,1 0 0,2 0 0,4 23 1,-6-39-103,1 0 0,0-1 0,-1 1 0,1-1 0,1 1 0,-1-1 0,1 0 0,0 1 0,0-1 0,0-1 0,0 1 0,1 0 0,-1-1 0,1 0 0,0 0 0,0 0 0,0 0 1,1 0-1,-1-1 0,1 0 0,-1 0 0,1 0 0,0-1 0,-1 1 0,1-1 0,0 0 0,5 0 0,9 2-12,-1-2 1,0 0-1,1-1 0,-1-1 1,0 0-1,1-1 0,30-9 1,-26 2-229,0-2 1,-2 0 0,1-2-1,-1 0 1,-1-1 0,26-23-1,2-8-5698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30.0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10453,'0'0'1601,"0"105"-305,0-30-816,0-14-304,0-1-128,0 0 0,15-29 16,-15-2-64,15-29-112,0 0-1953,0 0-464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30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1 136 7716,'0'0'2497,"15"106"-1809,15-31 112,16-15-496,-3 0-191,3-1-97,0-28-16,-31-31-1489</inkml:trace>
  <inkml:trace contextRef="#ctx0" brushRef="#br0" timeOffset="1">407 1 9941,'0'0'1648,"-30"91"-959,30-16-113,-16 0-240,16 0-288,0 0-48,0-15 0,16-45-2657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30.7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1 153 9140,'0'0'35,"20"0"10,-7 0-34,7 1 13,36-4 0,-48 2-6,0 0 0,0-1 0,0 0 0,0 0 0,-1-1 1,1 0-1,-1 0 0,1-1 0,8-6 0,-11 6-24,0-1-1,0 1 0,0-1 0,-1 0 1,0 0-1,0-1 0,0 1 0,0-1 1,-1 0-1,0 0 0,-1 0 0,1 0 1,-1 0-1,0-1 0,0 1 0,0-8 1,-2 13 6,0 1 1,0-1-1,0 0 1,-1 1-1,1-1 1,0 1 0,0-1-1,-1 0 1,1 1-1,0-1 1,-1 1-1,1-1 1,0 1-1,-1-1 1,1 1 0,-1 0-1,1-1 1,-1 1-1,1-1 1,-1 1-1,1 0 1,-1 0 0,1-1-1,-1 1 1,0 0-1,-25-5 558,20 4-177,-1 1 0,1 1 1,-1-1-1,1 1 0,-1 0 1,-10 3-1,9 0-98,0-1 0,1 1-1,-1 0 1,1 1 0,-1 0-1,1 0 1,1 0 0,-13 13 0,16-15-241,1 0 0,-1 1 0,1-1 0,-1 1 0,1 0 0,0 0 0,1 0 0,-1 0 1,1 0-1,-1 0 0,1 0 0,0 1 0,1-1 0,-1 0 0,1 0 0,0 1 0,0-1 1,0 0-1,1 1 0,-1-1 0,2 5 0,0-5-39,0 0 1,0 0-1,0 0 0,1 0 1,-1 0-1,1-1 1,0 1-1,0-1 0,0 1 1,1-1-1,-1 0 0,1-1 1,0 1-1,0 0 0,0-1 1,0 0-1,0 0 1,0 0-1,7 1 0,11 4-435,-1-1-1,33 5 0,-49-10 202,30 2-4184,-4-3-4101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31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19 6019,'0'0'6966,"0"-1"-6904,0 1 0,0-1 1,0 0-1,0 1 0,0-1 1,0 1-1,0-1 0,0 0 1,0 1-1,0-1 0,0 1 1,0-1-1,0 1 0,0-1 1,-1 0-1,1 1 0,0-1 1,0 1-1,-1-1 0,1 1 1,-1-1-1,-4-1 101,0 1 1,0 0-1,0 0 0,0 1 1,0 0-1,-1-1 1,1 2-1,0-1 0,-6 1 1,-5 0 243,15-1-394,1 0 0,-1 1-1,0-1 1,1 0 0,-1 0 0,1 0 0,-1 0 0,0 1 0,1-1-1,-1 0 1,1 1 0,-1-1 0,1 0 0,-1 1 0,1-1 0,-1 1 0,1-1-1,-1 1 1,1-1 0,0 1 0,-1-1 0,1 1 0,0-1 0,-1 1-1,1-1 1,0 1 0,0 0 0,-4 25 56,4-18-75,0 1 0,1-1-1,0 0 1,4 13-1,11 19 32,26 45-1,-29-60-22,-3-5 4,-1 0 0,-1 1 0,0-1 0,-2 2-1,0-1 1,-2 1 0,0 0 0,-1 0 0,-1 28 0,-2 25 58,0-74-61,0 0 0,0 0-1,-1-1 1,1 1 0,0 0 0,-1 0 0,1 0 0,-1 0 0,1-1 0,-1 1 0,0 0 0,1 0-1,-1-1 1,0 1 0,1 0 0,-1-1 0,0 1 0,0-1 0,1 1 0,-1-1 0,0 1 0,0-1 0,0 0-1,0 0 1,0 1 0,0-1 0,0 0 0,0 0 0,0 0 0,1 0 0,-1 0 0,0 0 0,0 0-1,-2 0 1,2 0-4,-1 0 1,1 0-1,-1-1 0,1 1 0,0 0 0,-1 0 0,1-1 0,0 1 1,-1-1-1,1 1 0,0-1 0,-1 0 0,1 1 0,0-1 0,0 0 1,0 0-1,0 0 0,0 0 0,0 0 0,0 0 0,0 0 0,0 0 0,0-1 1,1 1-1,-1 0 0,0 0 0,0-2 0,0-6-5,-1 1-1,2-1 1,-1 0-1,1 1 0,0-1 1,1 1-1,0-1 1,1 1-1,-1-1 1,2 1-1,-1 0 1,1-1-1,0 1 1,1 1-1,0-1 1,6-9-1,9-12 14,2 1-1,41-44 1,-46 55-4,2-4-115,18-19-372,1 2 0,67-54 1,-74 74-7179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35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60 512,'0'0'9090,"-11"20"-8687,-29 62 58,38-79-436,1-1 0,-1 1 1,1 0-1,0-1 0,-1 1 0,2 0 0,-1 0 0,0 0 0,0 0 0,1 0 1,0 0-1,-1 0 0,1 0 0,0 0 0,1 6 0,1 2 53,-3 13 66,0-20-117,0 1 1,1-1 0,-1 0-1,1 1 1,0-1 0,1 0-1,-1 1 1,1-1 0,0 0 0,0 0-1,0 1 1,0-1 0,1 0-1,0 0 1,-1 0 0,1 0 0,1-1-1,3 5 1,3 2-4,1-1-1,1-1 1,0 1 0,0-2 0,1 0 0,0 0-1,0-1 1,0-1 0,26 9 0,-30-12-3,-1 0 0,1-1 0,0 0 0,0 0 1,0-1-1,0 0 0,0 0 0,0-1 0,0 0 0,0 0 1,0-1-1,0 0 0,-1 0 0,1-1 0,-1 0 1,0 0-1,1-1 0,11-8 0,-11 6 5,0 0-1,0-1 0,0 0 1,-1 0-1,6-9 1,-10 12-7,0-1 1,0 1 0,-1 0-1,0-1 1,0 0 0,0 1-1,0-1 1,-1 0 0,0 0-1,0 0 1,0 0 0,0-9-1,0-18 72,0 17-4,-1-1 0,-3-23 1,2 34-43,0 1 0,0-1 1,0 1-1,0-1 0,-1 1 1,0 0-1,0 0 0,0-1 1,0 1-1,-1 1 1,0-1-1,-6-6 0,-12-13 500,15 15-418,-1 1 0,0 0 0,0 0 0,0 0 0,-1 1 0,0 0 0,0 1 0,-1 0 0,1 0 0,-1 0 0,0 1 0,-14-4 0,-63 6 382,85 2-546,1 0-1,-1 0 0,0 0 0,0 0 0,1 0 0,-1 1 0,0-1 0,0 0 0,1 0 0,-1 1 0,0-1 0,1 0 0,-1 1 1,0-1-1,1 1 0,-1-1 0,1 1 0,-1-1 0,0 1 0,1-1 0,-1 1 0,1-1 0,0 1 0,-1 0 0,1-1 0,-1 1 1,1 0-1,0-1 0,0 1 0,-1 0 0,1 0 0,0 1 0,0 28-3595,0-19 967,0 7-5103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36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1 270 9636,'0'0'2698,"7"5"-2613,-2-2-84,-4-1 4,1-1 0,-1 1-1,1-1 1,0 0-1,0 0 1,0 0-1,-1 0 1,1 0 0,0 0-1,0-1 1,0 1-1,0 0 1,1-1-1,-1 0 1,0 1-1,0-1 1,0 0 0,0 0-1,0 0 1,0-1-1,0 1 1,0 0-1,1-1 1,-1 1 0,0-1-1,0 0 1,-1 0-1,1 0 1,0 0-1,0 0 1,0 0 0,2-2-1,23-21 70,-2-1 0,-1-2-1,26-35 1,45-48-147,-64 80 49,-29 27-3,-2 21-144,0 292 1943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1:15.4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1 482 10757,'0'0'216,"10"-17"-43,57-116 108,-51 101-241,3-4 4,-1 0 1,17-53-1,-24 59-17,1 1 1,16-31-1,-21 46 16,-4 8 355,-3 12-131,0 533 3566,0-535-3829,1 0 0,0 0 0,0 0 0,0 0 0,0-1 0,1 1 0,0 0 0,-1 0 0,1-1 0,1 1 0,-1-1 0,0 0 0,1 0 0,0 0 0,-1 0 0,1 0 0,4 2 0,-3 0-14,-3-5-35,0 1 0,-1-1 0,1 1 0,0 0 0,0-1 0,0 0 0,0 1 0,0-1 0,0 0 0,0 1 0,0-1 0,0 0 0,0 0 0,0 0 0,0 0 0,0 0 0,-1 0 0,1 0 0,0 0 0,0 0 0,0 0 0,0-1 0,0 1 0,0 0 0,0-1 1,0 1-1,2-1 0,15-14-4040,-16 1-1574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29.7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0 106 9444,'0'0'2417,"105"0"-1216,-75 0-401,1-15-271,-16 15-289,13-15-80,-13-1-64,1 16-96,-16-15-16,15 1 16,-15-1-576,-15-1-2194,-16 16-559,-12 0-2018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37.1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5330,'0'0'6700,"5"15"-6540,7 34-79,-2 0 1,-2 1-1,-2-1 1,-1 55 0,-5-31 377,0-75-460,0 0 0,-1 0 0,1 0 0,0 0 1,-1 0-1,1 0 0,-1 0 0,1 0 0,-1 0 1,0 0-1,-1-2 0,0 2-7,1-1 0,0 1 0,0-1 0,0 1 1,1-1-1,-1 0 0,0 1 0,1-1 0,0 0 0,-1 1 0,1-4 1,-1-34-7,0 20 1,1 0-1,5-38 1,-4 51 6,1 0 0,0 1 1,0-1-1,0 1 0,1-1 0,0 1 1,0 0-1,0 0 0,1 0 0,0 1 1,0-1-1,9-7 0,-5 4-10,-6 5 10,1 1 0,0 0-1,-1 0 1,1 0-1,1 0 1,-1 1 0,0-1-1,1 1 1,6-4-1,92-23-224,-89 27 219,1 0-1,-1 1 1,17 0-1,-25 1 19,-1 0 1,1 0-1,-1 1 0,1-1 0,0 1 0,-1 0 1,1 1-1,-1-1 0,0 1 0,1-1 0,-1 1 1,7 5-1,-7-3 27,0 0-1,0 0 1,0 1 0,-1-1 0,1 1 0,-1 0-1,0 0 1,0 0 0,2 8 0,-3-4 106,0 0 0,0 0 0,-1 0 1,0 0-1,-1 15 0,-1-22-78,0 0 1,-1 1 0,1-2-1,-1 1 1,0 0-1,0 0 1,0 0-1,0-1 1,0 1 0,0-1-1,0 0 1,0 0-1,0 1 1,-1-1-1,-4 1 1,1 1 20,0-1-1,-1 1 1,0-1 0,1 0 0,-1-1-1,-8 1 1,14-2-58,-1 0-1,1-1 1,0 1-1,0 0 1,-1 0-1,1 0 1,0 0 0,0 0-1,-1 1 1,1-1-1,0 0 1,0 1-1,0-1 1,-1 0-1,1 1 1,0-1 0,0 1-1,0 0 1,0-1-1,0 1 1,0 0-1,0 0 1,0 0 0,-1 1-1,-1 1 38,0-2 61,0 0 0,-1 0 0,1 0 0,-1-1 0,1 1-1,-1-1 1,1 0 0,-1 0 0,1 0 0,-1-1 0,-3 0 0,-3 1 485,-8 0 230,-5-1-26,23 1-804,0 0 0,-1 0 0,1-1 0,-1 1 0,1 0 1,-1 0-1,1-1 0,0 1 0,-1 0 0,1 0 0,0-1 0,-1 1 0,1-1 0,0 1 0,-1 0 1,1-1-1,0 1 0,0-1 0,-1 1 0,1 0 0,0-1 0,0 1 0,0-1 0,0 1 0,-1-1 0,1 1 1,0-1-1,0 1 0,0-1 0,0 1 0,0-1 0,0-2 125,-31 3 1612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27.4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30 2929,'0'0'3277,"0"-5"-2952,0-19 2247,0 26-2503,15 113 337,-15 787-126,-2-852-255,-10 62-1,5-64-15,0 60 0,7 178 7,13-121-11,-13-137 10,-1 19-11,3 0 0,10 69 0,-9-91-1,-1-1 1,-1 0 0,-3 36 0,0-13-3,2-40 4,1 15 28,-1 1 1,-1-1 0,-2 1 0,0-1 0,-8 30 0,1-25 76,7-20-137,0 0 1,0 0-1,1 0 1,0 1 0,1-1-1,-1 8 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29.6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15 226 64,'0'0'10279,"-2"-2"-9633,-11-11 947,16 13-1521,67-14 910,-67 14-925,0 0 0,0 0 1,0-1-1,0 1 0,0-1 1,0 0-1,0 0 0,-1 0 1,5-1-1,7-4 63,-12 6-107,14-5 121,1 1-1,0 1 1,34-3-1,221 6 1844,-259 0-1850,0-1 0,24-6 0,-26 5-48,1 0 1,24-1-1,312 3 497,-305-2-478,59-12-1,-25 3 15,-37 6-19,113-7 153,-130 11-199,37-6 1,-37 3 3,41 0 0,-12 4-18,14 1 36,130-15 0,-163 11-14,1 0 1,57 5-1,-23 0 22,430-2 246,-411-14-305,124 14 46,-160 7-50,-40-5-4,1 0 1,22 1 0,-7-3-8,-1 1 0,1 2 1,28 6-1,-26-6-4,0-1 1,53-4-1,-32 1 30,616 1 80,-458-15-146,-187 14 39,0 0 1,-1-1 0,23-6-1,-27 6 8,1 0-1,0 2 0,0-1 1,26 5-1,-27-3-2,0 0-1,0 0 0,0-2 1,1 0-1,18-3 1,-20 0-5,1 1 0,-1 0 0,27 0 0,-37 3 0,0-1 0,0 1 0,-1-1 1,1 0-1,-1 0 0,8-3 0,-8 2 1,1 1 0,-1 0 1,0 0-1,0 0 0,1 0 0,6 0 0,-8 1-4,1 0 0,-1-1 0,0 1 0,1-1-1,-1 0 1,0 0 0,5-3 0,19-3-3,-25 7 5,1 1 0,-1-1-1,1 0 1,-1 0 0,0 0 0,1-1 0,-1 1 0,0 0-1,0-1 1,1 0 0,-1 1 0,0-1 0,0 0 0,0 0-1,0 0 1,1 0 0,-2-1 0,5-2 0,-4 2 12,1 2 1,7 0-9,-8 0-2,1 0-33,6 0 30,16 3 50,-16 7-58,4 7 20,-7-9-4,-1 0 1,-1 1 0,0-1 0,0 1 0,0 0 0,-1 0 0,-1 0 0,1 0 0,0 11 0,2 2 35,8 40-18,-9-36-19,12 37 0,-9-38-10,-1 1 1,5 51-1,-2-10 0,-4-43 3,-3-15 0,0 0 0,0 0 0,0 18 0,4 27 8,-3-39-5,-1 0-1,0 21 1,0-3 12,11 63 0,-7-61 5,3 71 0,7 114-20,-16 9-16,1-203 19,1 0 1,7 28 0,-4-25-2,21 48 11,-24-63-14,4 10 15,-2 0 0,1 33-1,11 78-18,-15-97-3,10 54 0,-6-12 5,7-27 3,-7-34 1,-1 1 0,3 36 0,6 37 28,-12-84-25,0-1 1,0 1-1,4 15 0,-3-14-6,0-1 0,0 1-1,0 18 1,-2 90 5,-1-117-3,1-1-1,0 1 1,0-1 0,0 1-1,0-1 1,0 1 0,0-1 0,0 1-1,0-1 1,0 1 0,0-1-1,0 1 1,1-1 0,-1 1-1,0-1 1,0 1 0,0-1-1,1 0 1,-1 1 0,0-1 0,0 1-1,1-1 1,-1 0 0,0 1-1,1-1 1,-1 0 0,1 1-1,-1-1 1,0 0 0,1 0-1,-1 1 1,1-1 0,5 4-1,-3 5-17,-3-7-225,0-15-4383,0-3-1148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31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9 181 8516,'0'0'1521,"-2"-2"-1508,1 2-10,1-1-1,0 1 1,0 0-1,-1 0 1,1 0 0,0 0-1,-1 0 1,1 0 0,0-1-1,0 1 1,-1 0-1,1 0 1,0 0 0,0 0-1,0-1 1,-1 1 0,1 0-1,0 0 1,0-1-1,0 1 1,0 0 0,-1 0-1,1-1 1,0 1 0,0 0-1,0-1 1,0 1-1,0 0 1,0 0 0,0-1-1,0 1 1,0 0 0,0-1-1,0 1 1,0 0 0,0-1-1,0 1 1,0 0-1,0 0 1,0-1 0,0 1-1,1 0 1,-1-1 0,0 1-1,0 0 1,0 0-1,0-1 1,1 1 0,-1 0-1,0 0 1,1-1 0,19 0 442,8-1-67,-13-3-170,-12 3-165,-1 1-1,2 0 1,-1 0-1,0 0 0,0 1 1,0-1-1,0 1 1,0-1-1,4 1 1,70-7 542,13-1-111,-21 1-223,-47 3-115,37 0 0,2 4 127,86-12-1,-109 9-71,0 0 0,52 5-1,-17 0 105,181 9 463,-162-6-542,-53 1-73,1-2 0,49-1 1,-49 4 69,8 1 161,-41-7-302,0-1 1,0 1-1,0 1 1,10 2 0,-11-2 18,1 0 1,0-1 0,0 0 0,11 1-1,36 6 287,-5-1-163,1364-7 972,-1401 0-1186,1-1 1,0-1 0,15-3-1,25-2-7,-37 6 10,-1-1 0,1 0 0,19-6 1,-11 3 2,-2-1 14,-16 4-16,-1 1 1,1 0-1,-1 0 0,1 0 1,9 0-1,3 0 1,0-1 0,35-9 0,-32 7 2,-1 0-1,1 0 1,23 1-1,-20 3-7,0-2 0,-1 0 0,27-7 0,9 6-8,-1 1-24,-34-2 27,41-5-9,-52 9 11,0-1 1,0-1-1,14-3 0,27-2-4,-3 9 7,-35-1 0,1-1 0,-1 0 0,0-1 0,23-4 0,-12 0 10,1 1-1,31 0 1,-43 4-5,-1-1 1,21-5-1,19 0-2,-32 5 0,-1 0 1,1-1-1,28-7 0,-31 6 1,-1 1 0,0 1 0,39 3 0,-4-1-1,122-1 56,-161 0-86,-15 0-156,0 0 0,1-1 1,-1 1-1,0-1 0,0 1 1,0-1-1,1 1 0,-1-1 0,0 1 1,0-1-1,0 1 0,0-1 1,0 1-1,0-1 0,0 1 1,0-1-1,0 1 0,0-1 0,-1 1 1,1-1-1,0 1 0,0 0 1,0-1-1,-1 1 0,1-1 0,0 1 1,-3-3-915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32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2353,'0'0'5584,"3"0"-5656,-3 0 73,0 0 1,1 0-1,-1 0 1,1 0-1,-1 0 1,0 0-1,1 0 0,-1 0 1,0 0-1,1 0 1,-1 0-1,0 1 1,1-1-1,-1 0 0,0 0 1,1 0-1,-1 1 1,0-1-1,0 0 1,1 0-1,-1 1 0,0-1 1,0 0-1,1 0 1,-1 1-1,0-1 1,1 1-1,3 10 319,0 1 0,-1 0 0,0 0 0,-1 0 0,2 24 0,-5 68 207,-1-36-290,2 1146 1612,15-909-1693,0-9-11,-15-86-646,0-223-2341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33.8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0 195 7139,'0'0'1468,"3"3"-1503,-1-2 70,0 1 1,1-1-1,-1 1 0,1-1 1,0 0-1,-1 0 0,1 0 1,0 0-1,0 0 1,0-1-1,0 1 0,-1-1 1,5 0-1,46 0 1109,-31-1-739,51 3 819,-37 0-839,-1-2 0,50-6 0,-73 4-329,69-10 695,110-2 0,-151 12-320,63-11-1,-63 7-143,62-2 1,78-8 208,1 1-189,-138 15-235,-9 1 49,52-5 1,-48-1 20,76-3 1,35-7 116,1353 15 1998,-1495 0-2250,1-1 1,-1 1-1,0-1 1,13-4 0,-13 3 5,-1 1 1,1-1 0,0 2 0,10-2 0,27-5 20,-37 5-32,0 0 1,0 1 0,1 0 0,11-1 0,253 2 122,-158-15-160,-55 17 43,-38-1-1,0 0 1,0-1-1,0-2 1,21-3 0,-13 0 8,0 1 1,49 0 0,-54 5-7,-11 0-8,-1-1 1,1 0-1,0-1 0,15-2 1,-12-1 4,1 1-1,-1 0 1,1 1 0,24 1 0,271 1 47,-310 0-53,-1 0 1,1 0 0,0-1 0,0 1-1,0 0 1,0-1 0,0 1 0,0-1-1,-1 0 1,1 1 0,0-1 0,1-1 0,-1 1 1,-1 0 0,0 0 0,1 1 0,-1-1 1,1 0-1,-1 1 0,1-1 0,-1 1 0,1 0 1,-1 0-1,4-1 0,86 1 8,-80 0 262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00.6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0 8500,'0'0'1841,"-15"135"-1505,15-75-208,-15-14-16,15 14-16,0-29-32,-16-2 0,16-14-48,0 1 64,0-1-80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01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91 944,'0'0'12742,"45"-44"-12165,-1 28-385,2 1-80,14 15 0,-14-16-16,-3 16-96,3 0-32,-16 16-3346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01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4210,'0'0'6560,"0"15"-6352,0 109 179,16-69 51,-16-53 309,2-35-64,5 18-653,0-1 0,1 1 0,1 0 0,0 1 0,1 0 0,0 0 0,14-13 0,-23 26-31,-1 1-2,0 0-1,1 0 1,-1-1-1,0 1 1,0 0-1,0 0 1,1-1 0,-1 1-1,0 0 1,0 0-1,0 0 1,1-1-1,-1 1 1,0 0-1,1 0 1,-1 0-1,0 0 1,0 0-1,1 0 1,-1 0-1,0 0 1,1-1 0,-1 1-1,0 0 1,1 0-1,-1 0 1,0 0-1,0 0 1,1 1-1,-1-1 1,0 0-1,1 0 1,22 2-88,5-2-487,-13 0-3616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01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6227,'0'0'6563,"0"75"-6147,0-46-240,0-13-128,15-1 48,1 0-32,-1-15-48,0 0-16,0 0 16,0 0-16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30.1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40 5042,'19'-40'2094,"-26"55"5,-25 57-1007,29-65-962,1 1-1,0-1 1,0 0-1,1 1 1,0-1-1,0 1 0,1-1 1,1 16-1,0 1 334,-2-4-172,1 0-1,1 0 1,1 0 0,1 0 0,0 0 0,2 0-1,12 35 1,-9-39-176,-4-7-21,1-1 0,-2 1-1,6 18 1,-9-25-40,1 0 0,-1 0 0,1 0 0,-1 0 0,0-1 0,0 1 0,0 0 0,0 0 0,0 0 0,-1 0 0,1 0 0,-1-1 0,1 1 0,-1 0 0,1 0 0,-1-1 0,0 1 0,0 0 0,0-1 0,0 1 0,0-1 0,0 1 0,0-1 0,-1 1 0,1-1 0,-3 2 0,-8 4-50,0 0 1,-1-2-1,0 1 1,0-2-1,0 1 0,0-2 1,0 0-1,-1 0 1,0-2-1,1 1 1,-20-2-1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02.1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8676,'0'0'6035,"15"44"-5763,1-13-112,-16-2-80,15 2 0,0-16-48,0 14-32,0-13 0,0-1-1457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02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0 210 7203,'0'0'2295,"18"0"-2037,56-2 116,-71 2-355,0 0 0,0 0 0,0-1-1,0 0 1,0 1 0,0-1 0,-1 0 0,1 0 0,0 0 0,-1-1 0,1 1-1,0-1 1,-1 1 0,0-1 0,1 0 0,-1 0 0,0 0 0,0 0 0,0 0-1,0-1 1,0 1 0,-1 0 0,1-1 0,-1 0 0,2-2 0,7-13 64,-6 11-36,-1-1 1,-1 1 0,1-1 0,-1 0 0,-1 0 0,0 0 0,0 0-1,0 0 1,-1-1 0,0 1 0,-2-11 0,2-5 279,-1 23-234,1 1-1,0-1 1,0 0-1,0 0 0,-1 0 1,1 1-1,0-1 1,-1 0-1,1 0 0,-1 1 1,1-1-1,-1 0 1,1 1-1,-1-1 0,0 0 1,1 1-1,-1-1 1,0 1-1,1-1 1,-1 1-1,0-1 0,0 1 1,1 0-1,-1-1 1,0 1-1,0 0 0,0 0 1,1 0-1,-1-1 1,-1 1-1,-1 0 47,1 0 0,0-1 0,0 1 0,0 0 0,0 0 0,0 0 0,0 1 0,0-1 0,-1 0 0,-2 2 0,3-1-91,0 0-1,0 1 0,0-1 0,0 1 1,0 0-1,1-1 0,-1 1 0,0 0 1,1 0-1,0 0 0,-1 0 0,1 0 0,0 0 1,0 1-1,0-1 0,0 0 0,1 1 1,-1-1-1,0 4 0,-1 6-41,1 0 1,1 23-1,1-15 60,-1-15-61,1 0-1,0 0 1,0-1-1,0 1 1,0 0 0,1 0-1,0-1 1,0 1-1,0-1 1,1 0-1,-1 1 1,1-1 0,0 0-1,0-1 1,1 1-1,-1 0 1,1-1-1,0 0 1,0 0 0,0 0-1,0 0 1,8 3-1,-5-2-83,1-1 0,-1 0 0,1 0 0,0 0 0,-1-1 0,1-1 0,0 1 0,0-1 0,0 0 0,0-1 0,0 0 0,0 0 0,0-1 0,12-2 0,11-10-4441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05.5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2161,'0'0'7219,"15"104"-7043,-15-58-32,0-17-32,0 2-96,0 14 65,0-30-81,0 0 64,-15 1-64,15-3-177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05.9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6691,'0'0'3954,"74"44"-3106,-59-13-640,0-1-48,16-16-80,-16 1 1,15 1-81,-15-16-849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06.3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0 560,'0'0'11189,"0"120"-10132,0-60-369,0 1-384,0-1-128,0-16-48,0 3-96,0-18 0,0-14-32,15-15-5074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20.8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9636,'0'0'4739,"0"121"-4643,0-92-80,0 2 16,0 0 0,0-17-32,0 1-1057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21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 9268,'0'0'5971,"31"-29"-5875,29 29-48,1 0 32,-2 0-80,-44 0-160,0 14-5603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21.6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16 592,'0'0'9762,"5"14"-9460,3 6-192,2 8 92,10 42 0,-19-63-170,0 0-1,1 1 0,0-1 0,0 0 1,0 0-1,1 0 0,0-1 0,1 1 0,7 10 1,-7-11 7,-5-8 147,1 1-147,-1-1 0,1 1 0,0-1 0,0 0 0,0 1 0,0-1 0,0 0 0,0 1 0,0-1 0,1 0 0,-1 1 0,0-1 0,2-1 0,1-10 102,0 0 0,0 1-1,-2-1 1,1 0 0,-2-26 0,0 35-105,1 1 0,-1-1 0,1 1-1,0-1 1,0 1 0,0 0 0,3-6 0,2-16 326,-5 24-352,-1 0 0,0 0-1,1 0 1,-1 0 0,1 0 0,-1 1 0,1-1 0,0 0 0,-1 0 0,1 0 0,0 1 0,-1-1 0,1 0 0,0 1 0,0-1 0,0 0 0,0 1 0,0-1 0,-1 1 0,1-1 0,0 1 0,0 0 0,0-1 0,0 1 0,0 0-1,2 0 1,3-3 12,-6 3-21,1-1 1,0 0 0,0 0 0,0 0-1,0 0 1,0 0 0,0 1 0,1-1 0,-1 0 0,0 0 0,0 1 0,0-1 0,1 1 0,-1 0 0,0-1 0,0 1 0,1 0-1,-1-1 1,0 1 0,1 0 0,-1 0 0,3 1 0,-2-1 4,0 0 1,0-1-1,-1 1 0,1 0 1,0-1-1,0 1 0,0-1 0,-1 1 1,1-1-1,0 0 0,-1 1 1,1-1-1,1-1 0,-2 1-31,1 0-1,-1 0 1,0 0-1,1 0 1,-1 1 0,1-1-1,-1 1 1,1-1-1,-1 1 1,1 0-1,-1 0 1,4-1-1,8 1-1537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22.1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76 5186,'0'0'5211,"5"0"-5350,36 0 6289,-38 0-6126,9 0-43,34-1 52,-22-8 16,-20 7-46,12-1 18,-15 3-19,0 0 0,-1 0 0,1 0 0,-1 0 0,1 0 0,-1 0 0,1 0 0,-1 0 0,1 0 0,-1-1 0,1 1 0,-1 0 0,1 0 0,-1 0 0,1-1 0,-1 1 0,1 0 0,-1 0 0,1-1 0,-1 1 0,1 0 0,-1-1 0,0 1 0,1-1 0,-1 1-1,0 0 1,1-1 0,-1 1 0,0-1 0,1 1 0,-1-1 0,0 1 0,0-1 0,0 1 0,0-1 0,1 0 0,-1 1 0,0-1 0,0 1 0,0-1 0,0 1 0,0-1 0,0 1 0,0-1 0,-1 1 0,1-1 0,0 1 0,0-2 0,0-37 350,-16 36-201,16 2-141,-1 1 0,1 0 0,-1 0 0,1 0 0,-1 0-1,0 0 1,1 0 0,-1 0 0,1 0 0,-1 0 0,0 0-1,1 1 1,-1-1 0,1 0 0,-1 0 0,1 0-1,-1 1 1,1-1 0,-1 0 0,1 1 0,-1-1 0,1 0-1,-1 1 1,1-1 0,-1 0 0,1 1 0,-1 0 0,1 233 112,2-234-133,0 1 0,-1-1-1,1 1 1,0-1 0,0 0-1,0 0 1,0 0 0,-1 0-1,1 0 1,0 0 0,0 0-1,0 0 1,0-1 0,2 0-1,-3 1 20,3-3-2,0 0 1,-1 0-1,1-1 1,-1 1-1,1-1 1,-1 1-1,0-1 1,0 0-1,-1 0 1,1-1-1,-1 1 1,0 0-1,0-1 1,0 1-1,2-10 1,-3 11-5,0 0 0,1 1 0,0-1 1,-1 0-1,1 1 0,0-1 0,1 1 1,-1 0-1,3-3 0,-3 4-3,-1-1 0,1 1 0,-1 0 0,1-1 0,-1 1 0,0-1 1,1 0-1,-1 1 0,0-1 0,0 0 0,0 0 0,0 1 0,-1-1 0,1 0 0,-1 0 0,1 0 0,0-3 0,-1 5-7,1-1-1,-1 1 1,0 0 0,1 0-1,-1-1 1,1 1 0,-1 0-1,0 0 1,1 0 0,-1-1-1,1 1 1,-1 0 0,1 0-1,-1 0 1,1 0 0,-1 0-1,1 0 1,-1 0 0,1 0-1,-1 0 1,1 0 0,-1 0-1,1 0 1,-1 1 0,0-1-1,1 0 1,-1 0 0,1 0-1,-1 1 1,1-1 0,-1 0 0,1 1-1,6 18 2,-6-17 10,0 0 1,0-1-1,0 1 0,0 0 0,-1 0 1,1 0-1,0-1 0,-1 1 0,0 0 1,1 0-1,-1 3 0,0-4 1,1 1 1,-1 0-1,0 0 0,1 0 0,-1 0 0,1 0 0,-1-1 0,1 1 1,0 0-1,0-1 0,0 1 0,0 0 0,0-1 0,0 1 1,1-1-1,-1 1 0,0-1 0,1 0 0,-1 0 0,1 0 1,-1 0-1,1 0 0,0 0 0,-1 0 0,1 0 0,0 0 0,0-1 1,2 2-1,19 1-2862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22.7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20 182 12726,'0'0'171,"20"-5"-107,65-18-19,-82 22-64,1 0 0,-1 0 0,0 0 0,1 0 0,-1-1 1,0 1-1,0-1 0,0 0 0,0 0 0,0 0 0,0 0 0,-1-1 0,1 1 0,-1-1 1,1 1-1,-1-1 0,2-4 0,-2 3-72,-1-1-1,0 0 1,0 1 0,0-1-1,0 0 1,-1 1 0,0-1-1,0 0 1,-1-5 0,1-8 146,0 16-46,-1 0 0,1 0 0,-1 0-1,0 1 1,0-1 0,1 0 0,-1 1 0,0-1-1,-1 1 1,1-1 0,0 1 0,0-1 0,-1 1-1,1 0 1,0 0 0,-1-1 0,1 1 0,-1 0 0,0 0-1,1 1 1,-4-2 0,0-1 35,1 1 1,-1 1-1,0-1 1,1 1-1,-1-1 1,0 1-1,-8 0 1,1 1 329,0 0 0,0 2 1,0-1-1,0 1 1,-17 6-1,28-7-325,-1 1-1,0-1 1,0 1 0,1 0-1,-1-1 1,1 1 0,0 0-1,-1 0 1,1 0 0,0 0-1,0 0 1,0 0 0,0 1-1,1-1 1,-1 0 0,0 0-1,1 1 1,0-1-1,0 0 1,-1 0 0,1 1-1,1-1 1,-1 0 0,1 5-1,-1-2-46,0-1 0,1 1 0,-1 0 0,1-1 0,0 1 0,1 0 0,-1-1 0,1 1 0,0-1 0,0 0 0,0 0-1,1 0 1,3 5 0,3-1 4,0 0 0,1 0 0,0-1 0,1-1 0,-1 0 0,1 0-1,0-1 1,1 0 0,11 3 0,-14-6-750,0 0-1,0 0 1,0-1 0,12 0-1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30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30 8916,'0'0'803,"20"0"35,140 0 899,-71-14-1100,-89 14-633,1 1-1,-1-1 1,1 0-1,-1 0 1,1 0-1,-1 0 1,1 0-1,-1 1 1,1-1-1,-1 0 1,1 0-1,-1-1 1,1 1-1,-1 0 1,1 0-1,-1 0 0,1 0 1,-1 0-1,1 0 1,-1-1-1,1 1 1,-1 0-1,1 0 1,-1-1-1,1 1 1,-1 0-1,0-1 1,1 1-1,-1-1 1,1 1-1,-1 0 1,0-1-1,1 1 1,-1-1-1,0 1 1,0-1-1,0 1 1,1-1-1,-1 1 1,0-1-1,0 1 1,0-1-1,0 1 1,0-1-1,0 1 1,0-1-1,0 1 0,0-2 1,0 2-32,-1 0 0,0-1 0,1 1 0,-1-1 0,0 1 0,0 0 0,1 0 0,-1-1 0,0 1-1,0 0 1,1 0 0,-1 0 0,0 0 0,0 0 0,1 0 0,-1 0 0,0 0 0,0 0 0,0 1 0,-1-1-139,-7-1-151,0 1-1,0 1 1,1-1 0,-1 1 0,0 1 0,1 0 0,-1 0 0,1 0-1,0 1 1,-1 1 0,-13 7 0,-17 9 79,34-18 325,0 0-1,1 0 1,0 0 0,-1 1 0,1-1 0,0 1-1,0 0 1,0 0 0,1 1 0,-1-1-1,1 1 1,0 0 0,-1 0 0,2 0 0,-1 0-1,-4 9 1,-2 11 434,2-1 1,0 2-1,1-1 0,2 0 1,-3 35-1,4-31-206,1 6 130,1 43 1,2-38-96,6 12 16,-5-41-122,0-1 1,0 1 0,0 14 0,-3-22-176,0 0 1,1 0 0,-1 0-1,0 0 1,0 0 0,0 0 0,-1-1-1,1 1 1,0 0 0,-1-1-1,1 1 1,-1-1 0,1 0 0,-1 0-1,0 1 1,0-1 0,1 0-1,-1 0 1,0 0 0,0-1 0,-3 2-1,-2 1-24,1-1-1,0 0 0,-1 0 0,1-1 0,-1 1 1,-10 0-1,-56-2 58,71 0-360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23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76 10821,'0'0'3049,"0"18"-2576,0 245-319,-1-310-255,0 14 75,1 0-1,6-39 0,-5 63 22,1-1 1,0 1-1,1 0 0,0 0 0,0 0 0,1 1 0,0-1 0,0 1 0,1 0 0,0 0 0,1 0 0,8-9 0,-10 12-11,0 1 1,1-1 0,-1 1-1,1 1 1,0-1 0,0 1-1,0-1 1,1 1 0,-1 1-1,1-1 1,-1 1-1,1 0 1,0 0 0,0 1-1,0 0 1,0 0 0,0 0-1,0 1 1,0 0-1,7 0 1,9 0-18,-10-1 39,1 1 0,-1 1-1,23 3 1,-32-3 5,0 0 0,0-1-1,1 2 1,-1-1 0,0 0 0,0 1-1,-1-1 1,1 1 0,0 0 0,0 0 0,-1 0-1,1 0 1,-1 0 0,0 1 0,0-1-1,0 1 1,0 0 0,0-1 0,2 5-1,-3-5 35,-1 0-1,1 0 0,0 1 0,-1-1 0,1 0 0,-1 1 0,0-1 1,1 1-1,-1-1 0,0 0 0,-1 1 0,1-1 0,0 0 0,-1 1 1,1-1-1,-1 0 0,0 1 0,0-1 0,0 0 0,0 0 0,0 0 0,0 0 1,0 0-1,-1 0 0,1 0 0,-1 0 0,0 0 0,1-1 0,-1 1 1,-3 2-1,-2 1 112,0 0 0,-1 0 0,1 0-1,-1-1 1,0 0 0,-14 4 0,3-1 91,0-1 0,0-1 1,0-1-1,0-1 0,-1 0 0,1-2 0,-25 0 0,41-9-2146,4 3-209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31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1 144,'0'0'14468,"-5"10"-14201,-15 36-47,-16 60 0,27-75-165,4-16-35,1 0 0,0 0 0,1 0 0,-2 29 0,5 11 77,0-32-5818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31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1 135 6483,'0'0'5106,"43"-90"-4481,-12 76-433,14-1-96,16 15 48,-17-16-128,1 16 48,1 0-48,-16 0-16,-1 16-48,-14-1-2978,-15-1-1392</inkml:trace>
  <inkml:trace contextRef="#ctx0" brushRef="#br0" timeOffset="1">181 210 8932,'0'0'3025,"135"16"-3025,-76-1-656,-44-15-3362,0 0-1616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32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0 2385,'0'0'8889,"-21"5"-7381,0 0-1096,7-2-130,1 0 1,0 1 0,0 1-1,0 0 1,-16 9-1,27-14-261,1 1 0,-1-1 0,1 1 0,-1-1 0,1 1 0,-1 0 0,1 0 0,-1 0 0,1 0 0,0 0 0,-1 0 0,1 0 0,0 0 0,0 1 0,0-1 0,0 0 0,0 1 0,0-1 0,0 1 0,1-1 0,-1 1 0,0-1 0,1 1 0,-1 0 0,1-1-1,0 1 1,0 0 0,-1-1 0,1 1 0,0 0 0,0-1 0,0 1 0,1 0 0,-1 2 0,1-3-23,-1 0-1,0 0 0,1 0 1,-1 0-1,1 1 1,-1-1-1,1 0 1,-1 0-1,1 0 0,0 0 1,-1 0-1,1 0 1,0 0-1,0-1 1,0 1-1,0 0 0,0 0 1,0-1-1,0 1 1,0 0-1,0-1 0,0 1 1,0-1-1,2 1 1,1 1-49,1-1 1,0 1 0,-1-1 0,1 0-1,0 0 1,0-1 0,5 0-1,-4 0-143,0 0 0,0 0 0,0-1-1,0 0 1,0-1 0,0 1 0,-1-1-1,1 0 1,-1-1 0,1 1 0,-1-1 0,0 0-1,0 0 1,5-4 0,0 1-35,-8 5 197,0 0 0,-1 0 0,1 0 0,0 0 0,0 0 0,0 0 0,-1 0 1,1-1-1,-1 1 0,1-1 0,-1 1 0,1-1 0,-1 1 0,0-1 0,0 0 0,0 0 0,0 1 0,0-1 1,0 0-1,0 0 0,0-7 1382,-1 41 312,0-18-1676,-1-9-14,1-1 0,-1 1 0,1 0 1,0-1-1,1 1 0,-1-1 0,1 1 1,0 0-1,0-1 0,0 0 0,1 1 1,0-1-1,4 8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32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0 286 8980,'0'0'366,"17"-8"-102,56-26 80,-70 32-317,0-1 0,0 1 0,0 0 0,0-1 0,-1 0 0,1 1 0,-1-1 1,1 0-1,-1-1 0,0 1 0,0 0 0,0-1 0,-1 1 0,1-1 0,-1 1 0,0-1 0,0 0 0,1-4 0,2-7 19,3-5-9,-2 7 8,-1 0-1,0 0 1,-1-1-1,0 1 1,1-19-1,-5 16 6,1 14 56,-1-1 0,1 0 1,0 0-1,0 0 0,0 0 0,0 0 1,0 0-1,1 1 0,0-4 1,-34 10 2038,28 1-2107,0-1 1,0 1 0,0 0-1,0 1 1,1-1 0,0 1-1,0 0 1,0 0 0,1 0-1,0 0 1,0 0 0,1 1 0,0-1-1,0 1 1,-2 13 0,-1 7 43,2 1 1,0 50 0,2-46-62,0 36 43,1-63-62,1 1 0,0-1 0,0 0 0,0 0 0,0 1-1,1-1 1,0 0 0,0 0 0,4 7 0,-5-10-68,0-1 0,1 1-1,-1-1 1,0 0 0,1 1 0,-1-1 0,1 0 0,0 0-1,-1 0 1,1 0 0,0 0 0,0 0 0,-1 0-1,1-1 1,0 1 0,0-1 0,0 1 0,0-1 0,0 0-1,0 0 1,0 0 0,0 0 0,0 0 0,3-1 0,5 1-2218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33.1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0 5667,'0'0'6731,"-17"6"-5867,-57 14-56,43-11-13,22-3-290,6-3-385,1 0 213,2 26-293,0-25-35,0 1-1,0 0 0,0 0 1,1 0-1,0 0 0,0-1 1,0 1-1,0 0 1,1-1-1,3 9 0,-3-9 5,-1 0-1,0 0 0,-1 0 1,1 1-1,-1-1 1,0 0-1,0 0 0,-1 8 1,0 4 70,1-15-61,0 0-1,-1 0 1,1 1 0,-1-1 0,1 0-1,-1 0 1,1 0 0,-1 0-1,0 0 1,1 0 0,-1 0-1,0 0 1,0 0 0,0 0 0,1 0-1,-1 0 1,0 0 0,-1-1-1,1 1 1,0 0 0,0-1-1,0 1 1,0-1 0,0 1 0,-1-1-1,1 1 1,0-1 0,0 0-1,-2 0 1,-21 4-687,1-3-3712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33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1 169 4322,'0'0'1809,"20"-3"-1102,65-9-136,-81 11-486,0 0 1,0 0-1,0 0 0,0 0 1,0 0-1,0-1 1,0 0-1,-1 0 1,1 0-1,0 0 1,-1 0-1,0-1 0,1 0 1,-1 1-1,0-1 1,-1 0-1,1-1 1,0 1-1,-1 0 0,0-1 1,0 0-1,0 1 1,0-1-1,2-6 1,-2 5 73,0 1 0,0-1 0,1 1 0,-1 0 0,1-1 0,5-5 0,-7 9-62,-1 1-1,1-1 0,-1 0 0,1 0 1,-1 0-1,1 1 0,-1-1 1,1 0-1,-1 0 0,0 0 0,0 0 1,0 0-1,1 0 0,-1 0 1,0 0-1,0 0 0,0 0 0,0 0 1,0 0-1,-1 0 0,1 0 1,0 0-1,0 0 0,-1 1 0,1-1 1,0 0-1,-2-2 0,-13-14 1362,14 16-1392,-1 0-1,0 0 1,0 1 0,0-1-1,0 1 1,0-1 0,0 1-1,1 0 1,-1 0-1,0 0 1,0 0 0,0 0-1,-3 1 1,4-1-49,0 0 1,0 0-1,0 0 1,1 1 0,-1-1-1,0 0 1,0 1-1,1-1 1,-1 1-1,0-1 1,1 1-1,-1-1 1,1 1-1,-1-1 1,0 1-1,1 0 1,-1-1-1,1 1 1,-1 0-1,1-1 1,0 1-1,-1 0 1,1 0-1,0-1 1,0 1 0,-1 0-1,1 0 1,0 0-1,0-1 1,0 3-1,-1 28 191,0-16-188,0-1 1,1 1-1,4 26 0,-3-38-20,0 0 0,-1 1 0,1-1 1,0 0-1,1 0 0,-1 1 0,1-1 0,-1 0 0,1-1 0,0 1 0,0 0 0,0 0 0,0-1 0,1 1 0,-1-1 0,1 0 1,-1 0-1,1 0 0,0 0 0,0 0 0,5 2 0,3 0-23,1-1 0,-1 0 0,1-1 0,0-1 1,0 1-1,15-2 0,6-2-1479,-16-11-3156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47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 6515,'0'0'1120,"0"106"-1023,0-62 127,0 2 16,0-1-64,0-1-32,0-13 0,0-2-64,0-14-64,0 1-16,-15-16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47.7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75 4466,'0'0'4029,"12"-10"-3365,42-29-267,-53 37-375,0 1 0,1 0 0,-1 0 0,1 0-1,0 1 1,-1-1 0,1 0 0,0 0-1,-1 1 1,1-1 0,0 1 0,0 0 0,-1-1-1,1 1 1,3 0 0,6-2 142,-6 0-138,-1 0 0,1 0 0,0 0 0,0 1 0,0 0 0,0 0 1,0 0-1,0 1 0,7-1 0,-9 1 19,0 0 6,7 0-278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48.1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5971,'0'0'6419,"46"15"-5779,-16-15-400,-15 0-192,14 0 64,-14 0-112,15 0-112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35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8276,'0'0'4183,"2"3"-4116,0-1-47,0 0 0,-1 0-1,0 0 1,0 1 0,1-1 0,-1 0 0,0 1 0,-1-1 0,1 1 0,0-1 0,-1 1 0,0 0 0,1 2-1,-1 41 409,-1-26-270,1 21-2,-2-1-1,-9 45 1,10-55-110,1-24-41,0-1 0,0 1 0,0 0 1,-1-1-1,-2 9 0,-7 1-13,8-12-312,35-6-1998,-16-1 2325,1 1 1,0 0-1,0 1 1,0 1-1,24 1 1,-26 0-37,-15 0 30,-1 0 0,1 0 0,0 0 0,-1 0 0,1 0 0,-1 0 0,1 0 0,0 1 0,-1-1 0,1 0 0,0 0 0,-1 0 0,1 1 0,-1-1 0,1 0 0,-1 1 0,1-1 0,-1 0 0,1 1 0,-1-1 0,1 1 0,-1-1 0,1 0 0,-1 1 0,0-1-1,1 1 1,-1 0 0,0-1 0,1 1 0,-1-1 0,0 2 0,1-1 40,-1 1 0,0 0 0,0 0 0,0 0 0,0 0 0,-1 0 0,1 0 0,0 0 0,-1 0 0,-1 3 0,-26 49 976,25-50-969,0 2-16,0-1-1,0 0 0,-1 0 1,0 0-1,0-1 0,0 1 1,-1-1-1,1 0 0,-1 0 1,0-1-1,-7 5 0,-5 3-30,14-9-161,1 0 0,-1 0 0,0 0 0,0 0 0,0-1 0,-1 1 0,1-1 1,0 0-1,0 1 0,-1-2 0,1 1 0,-6 1 0,-4-2-4682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48.4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0 3185,'0'0'10397,"-10"5"-9676,1-2-527,7-3-157,-1 1 1,1 0 0,-1 0 0,1 0 0,0 0 0,-1 0 0,1 0 0,0 1-1,0-1 1,0 1 0,0 0 0,0-1 0,0 1 0,0 0 0,0 0-1,1 0 1,-1 0 0,1 0 0,0 1 0,-1-1 0,-1 5 0,-8 18 200,8-21-195,1-1-1,0 1 1,0 0 0,1 0-1,-1 0 1,1 0-1,0 0 1,0 1-1,0 4 1,1 36 45,2-45-101,0 1 1,1 0-1,-1-1 0,1 0 0,-1 1 1,1-1-1,-1 0 0,1 0 0,3-1 1,-4 1-66,-1 0 50,3 0-213,1 1 0,-1-2 1,1 1-1,-1 0 0,0-1 0,7-2 0,-9 3 151,-1-2 0,1 1 0,0 0 0,-1 0 0,1-1 0,-1 1 0,1 0 0,-1-1 0,1 0 0,-1 1 0,0-1 0,0 0 0,0 1 0,0-1 0,1-2 0,5-9-213,2 1 0,-1 0 0,2 1 0,12-13 0,-19 21 932,-3 8 140,-1 20-19,0-17-706,1 0 0,-1 0 1,2 0-1,-1 1 0,1-1 1,0 0-1,1 0 0,-1 0 1,2-1-1,-1 1 0,1 0 1,0-1-1,1 1 0,0-1 1,6 9-1,16 10-1397,-25-26 1117,0 1-1,0-1 0,0 1 0,0 0 0,0-1 0,0 0 0,0 1 1,0-1-1,0 0 0,1 0 0,-1 1 0,0-1 0,2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49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1 347 8356,'0'0'6862,"2"-3"-6678,21-17-199,-16 15 29,0-1 1,-1 0-1,0-1 0,6-6 0,11-12 26,-17 19-40,0 0 0,0 0 0,9-14 0,-7 4-117,-1-1 1,0 0 0,-2 0-1,1 0 1,-2-1-1,-1 0 1,0 0-1,-1 0 1,-1 0 0,-1-28-1,-5 44 173,-13 1 27,11 1 31,-1-1 1,1 2-1,0-1 1,-10 2-1,15-1-92,0-1-1,-1 1 0,1 0 1,0 0-1,0 0 1,0 0-1,0 0 0,1 0 1,-1 0-1,0 1 1,0-1-1,1 1 1,-1-1-1,1 1 0,-1 0 1,1-1-1,0 1 1,-3 4-1,-3 7 31,1 1 1,-1 0-1,2 0 0,0 1 0,1 0 1,1 0-1,0 0 0,0 0 1,1 23-1,1 6 56,-1-15 71,2 1 0,5 42 1,-4-70-178,0 0 1,0 1-1,0-1 1,0 1 0,0-1-1,0 0 1,0 0-1,1 1 1,-1-1-1,1 0 1,0 0 0,-1-1-1,1 1 1,0 0-1,0-1 1,0 1 0,4 1-1,41 17-654,-38-17 174,9-1-2848,-3-2-2509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49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243 0 6563,'0'0'10245,"-17"5"-9613,0 0-548,0 1 1,-19 9-1,34-14-81,1 0 0,0 0 0,-1 0 0,1 0 0,0 0 0,-1 0 0,1 0 0,0 1 0,0-1 0,0 1 0,0-1 0,0 1 0,1-1 0,-1 1 0,0-1 0,1 1 0,-1 0 0,1-1 0,-1 1 0,1 0 0,0 0 0,0-1 0,0 1 0,0 0 0,0 0 0,0-1 0,1 4 0,0 2-1,1-1 0,0 1-1,1-1 1,5 12 0,-7-17-1,3 7-21,0 1 0,0-1 0,-1 1 0,0-1 0,0 1 0,-1 0 0,0 1 0,-1-1 0,1 18 0,-2-26 14,0 1 0,-1-1 0,1 1 0,-1-1 0,1 0 0,-1 1 0,0-1 0,0 0 0,1 1 0,-1-1 0,0 0 0,0 0 0,0 0 0,0 0 0,0 0 0,-1 0 0,1 0 0,0 0 0,0 0 0,-1 0 0,1-1 0,0 1-1,-1-1 1,1 1 0,-1-1 0,-1 1 0,-49 11-139,40-10 87,-61 0-246,72-2 244,1 0 0,-1 0 0,1 0 0,-1 0 0,0 0 0,1 0 0,-1 0 0,0 0 0,1 0 0,-1-1 0,1 1 0,-1 0 0,1 0 0,-1-1 0,0 1 0,1 0 0,-1-1 0,1 1 0,0-1 0,-1 1-1,1-1 1,-1 1 0,1 0 0,-1-1 0,1 0 0,0 1 0,0-1 0,-1 1 0,1-1 0,0 1 0,0-1 0,-1 1 0,1-1 0,0 0 0,0 1 0,0-1 0,0 0 0,0 1 0,0-1 0,0 1 0,0-1 0,0-1 0,1 1-242,-1-1 0,0 1 0,1 0 0,-1-1 0,1 1 0,-1 0 0,1-1 0,0 1 0,-1 0 0,1 0 0,0-1 0,0 1 0,0 0 0,0 0 0,0 0 0,0 0 1,0 0-1,2-1 0,12 0-6136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50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17 123 9156,'0'0'854,"17"-12"-721,55-41 11,-68 50-132,0 1 0,-1-1-1,0 0 1,0 0 0,0 0-1,5-7 1,-7 9-7,-1-1 1,1 1 0,-1 0-1,1 0 1,-1 0-1,0 0 1,0 0-1,0 0 1,0-1-1,0 1 1,0 0 0,0 0-1,0-2 1,-1-6 16,-1 9 3,0-1-1,0 0 1,-1 1 0,1-1-1,0 1 1,-1 0 0,1 0 0,0 0-1,-1 0 1,-2 1 0,1-1 122,-1 1 18,1-1 1,-1 2 0,1-1 0,-1 0-1,1 1 1,0 0 0,-1 0-1,1 0 1,0 1 0,1-1 0,-1 1-1,0 0 1,1 0 0,-6 6 0,5-5-10,1-1 1,0 1 0,0-1 0,0 1 0,0 0 0,1 0 0,-1 0 0,1 1 0,0-1 0,1 1 0,-1-1-1,1 1 1,-1-1 0,1 6 0,0 5 27,1-9-143,0 1 0,0 0 0,1-1 0,2 14-1,-3-19-38,1 1-1,-1 0 1,1 0-1,0-1 1,0 1-1,0 0 1,0-1-1,0 1 1,0-1-1,1 1 1,-1-1 0,0 0-1,1 0 1,-1 1-1,1-1 1,-1 0-1,1 0 1,0 0-1,-1-1 1,1 1-1,3 1 1,27 0-1093,-22-2-862,4 0-3420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50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10613,'0'0'5698,"16"91"-5425,-16-47-193,0 16-48,0-29 32,0 13-64,0-13-32,0-2-817,0-14-1136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50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1 213 10693,'0'0'6355,"74"119"-6179,-44-88-176,-15-2 48,16-13-48,-1-1-112,-15-15-1057,1 0-1216,12-15-1280,-28-16-1922,0 17 1233</inkml:trace>
  <inkml:trace contextRef="#ctx0" brushRef="#br0" timeOffset="1">301 1 9236,'0'0'9493,"0"91"-9285,0-16 16,0-16-32,0 17-64,0-1-128,0-14-16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00.2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152 151 12918,'0'0'531,"-5"20"-323,-51 246-61,29-159-76,18-76-60,1 0 0,-5 38 0,13-59-10,-2 5 2,1 0 1,-2 0 0,-5 20 0,4-9-111,5-23-226,-1-19-97,-15-264-1680,14 212 1836,4-102 182,-1 159 151,0 1 1,1 0-1,0 0 0,1 1 0,0-1 0,0 1 0,1-1 1,0 1-1,7-9 0,-1 1 80,-5 7-44,0 0-1,2 1 0,-1-1 0,1 1 1,0 1-1,1 0 0,0 0 1,0 0-1,1 1 0,0 1 1,0 0-1,1 0 0,19-7 1,-18 8-23,1 2 1,0-1 0,0 2-1,0 0 1,1 0-1,-1 1 1,26 2 0,-37-1-59,1 0 5,0 0 0,0 0 1,0 1-1,0-1 0,0 1 1,0-1-1,0 1 0,-1 0 1,1 0-1,0 1 0,0-1 1,-1 0-1,1 1 0,-1 0 1,1-1-1,-1 1 0,3 3 1,-2-1 26,0 0 1,0 1 0,0-1 0,0 1 0,-1-1-1,0 1 1,0 0 0,0 0 0,1 6 0,1 9 131,0 1 1,-2 0-1,-1 38 0,-1-57-173,0 7 18,-1 1 1,0-1-1,-1 0 0,0 0 1,-1 0-1,0 0 1,0-1-1,-1 1 0,0-1 1,0 0-1,-1 0 0,0 0 1,-1-1-1,0 1 1,0-1-1,0-1 0,-1 1 1,-8 5-1,6-4 4,0-1 0,-1 0 0,0-1 0,-1 0 0,0-1 0,1 0 0,-2 0 0,1-1 0,0-1 0,-1 0 0,0-1 0,1 0 0,-18 1-1,13-3-274,16-1-196,0 0 221,-1 1 1,1-1 0,0 1-1,0-1 1,-1 0-1,1 1 1,0-1 0,0 1-1,0-1 1,0 0 0,0 1-1,0-1 1,0 1 0,0-1-1,0 0 1,0 1 0,1-1-1,-1 1 1,0-1-1,0 1 1,0-1 0,1 1-1,-1-2 1,13-13-4927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00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91 10693,'0'0'2540,"0"20"-1820,3 243-1627,7-313 973,-2 0 0,2-71-1,-10 111 142,0 1 0,1-1 0,1 0-1,0 1 1,5-18 0,-2-4 342,0 12-440,-4 17-107,1 1 0,0-1 0,-1 1-1,1-1 1,0 1 0,0 0 0,0 0 0,0 0 0,0 0 0,0 1-1,4-2 1,4-2-86,-7 2-248,0 1-1,0 0 0,0 0 0,0 0 1,0 0-1,0 0 0,0 1 0,5-1 1,6 1-4487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01.0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1 241 12278,'0'0'2449,"14"-2"-2471,-5 0 23,-1 1 1,1 0-1,-1-1 0,0 0 0,-1-1 0,1 1 0,0-1 0,-1-1 0,1 0 0,-1 0 0,0 0 0,7-6 0,5-5-61,-2 2-44,-1 0-1,0-2 1,0 0 0,17-22-1,23-21-548,-56 57 650,1 1 1,-1-1 0,1 1 0,-1-1-1,0 0 1,1 0 0,-1 1 0,0-1-1,1 0 1,-1 0 0,0 0 0,0 1-1,1-1 1,-1 0 0,0 0 0,0 0-1,0 1 1,0-2 0,0-1-73,-3-7 461,-12 7 733,4 4-681,0-1 0,0 1 0,0 1-1,0 0 1,-15 5 0,22-6-363,0 0 0,0 1 0,0 0 0,1-1 0,-1 2 0,0-1-1,1 0 1,-1 1 0,1-1 0,0 1 0,0 0 0,0 0 0,0 0-1,1 0 1,-1 1 0,1-1 0,-4 7 0,4-2-37,1 1 0,-1-1 0,1 1 0,0 0 0,1-1 0,0 1 0,2 8 0,-2 6 2,0-17-34,0 1-1,1 0 0,0-1 1,0 1-1,0-1 0,0 1 1,1-1-1,0 0 1,1 0-1,-1 0 0,8 11 1,-2-7-3,0 0 1,1 0 0,0-1 0,14 11-1,-15-13-3,0 1-81,1-1 0,1 1 0,-1-2 0,1 1 0,0-1 0,1-1 0,0 0 0,-1 0 0,20 4 0,12-2-2725,7-5-3585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01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0 10421,'0'0'7491,"-121"45"-6658,107-15-433,-1 1 96,15 14-384,0-15-112,15 15-16,29-14-64,1-18-288,-14-13-2978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35.7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1 362 9973,'7'1'18,"2"2"59,-1-1 0,1-1 0,0 0 0,0 0 0,0 0 0,0-1 0,0-1 1,0 1-1,0-2 0,-1 1 0,1-1 0,0 0 0,-1-1 0,1 0 0,-1 0 0,12-8 0,-9 5-23,-2-1 0,1 0 0,-1-1 0,0 0-1,-1-1 1,1 1 0,-2-2 0,1 1 0,-2-1 0,1 0-1,-1-1 1,-1 1 0,0-1 0,0 0 0,-1 0 0,0-1 0,-1 1-1,-1-1 1,1 0 0,-2 0 0,1-18 0,-1 7-42,-1-27-22,0 49 11,0-1 0,0 1 0,0-1 0,0 1 0,-1-1 0,1 1 0,-1-1 0,1 1 0,-1-1 0,1 1 0,-1 0 0,0-1 0,0 1 0,1 0 0,-1 0 0,0-1-1,0 1 1,0 0 0,0 0 0,-1 0 0,1 0 0,0 0 0,0 1 0,-2-2 0,-1 1 8,0 0 0,0 0-1,0 1 1,-1-1 0,1 1-1,0 0 1,0 0-1,0 1 1,0-1 0,-1 1-1,1 0 1,0 0 0,0 0-1,0 0 1,1 1-1,-1 0 1,0 0 0,0 0-1,1 0 1,-1 0 0,-3 4-1,1-1 23,1 0 0,-1 1 0,1-1 0,1 1 0,-1 0-1,1 0 1,0 0 0,0 1 0,1-1 0,0 1 0,-4 13 0,-1 7 57,1 1 0,1 0 0,2 0 0,-2 39 0,6-54-83,0 15 48,1 0 0,7 49 0,-7-70-73,1 0 0,0 0 0,0-1 0,0 1 0,1-1 0,0 1 0,0-1 0,1 0 0,0 0 0,0-1 0,0 1 0,0-1 0,1 0 0,0 0 0,0 0 0,7 4 0,-11-8-134,0-1-1,0 1 1,0-1 0,0 1 0,0-1 0,0 1 0,0-1-1,0 0 1,0 1 0,0-1 0,1 0 0,-1 0 0,2 0-1,13 0-3996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02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12230,'0'0'3729,"0"136"-3665,0-61 32,0-15 32,0 0-128,0-16 32,15-13-80,15-15-624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03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10581,'0'0'5955,"-16"29"-8693,32 2-4865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03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1 9108,'0'0'7481,"-12"2"-6977,-39 11-98,50-12-397,0-1 1,0 1-1,0 0 0,0 0 1,0 0-1,0 0 1,0 0-1,0 0 1,0 0-1,0 1 1,1-1-1,-1 0 0,0 0 1,1 1-1,-1-1 1,1 0-1,-1 1 1,1-1-1,0 0 1,0 1-1,0-1 1,-1 0-1,1 1 0,0-1 1,1 1-1,-1-1 1,0 0-1,0 1 1,1-1-1,0 2 1,-1 4 3,0 10 11,0-9-22,-1 1 1,1-1-1,1 1 1,0-1-1,0 1 1,1-1-1,-1 1 1,2-1-1,-1 0 1,6 11-1,8 11 15,-10-21-14,0 0 1,-1 0 0,-1 1 0,1 0 0,-2 0 0,1 0 0,-1 0 0,-1 1 0,2 18 0,-3-25 2,-1 0 0,0 0-1,0 0 1,-1-1 0,1 1-1,-1 0 1,0 0 0,0-1-1,0 1 1,0 0 0,0-1 0,-1 1-1,0-1 1,0 0 0,0 1-1,0-1 1,0 0 0,-1 0-1,1-1 1,-1 1 0,0 0-1,0-1 1,0 1 0,0-1-1,0 0 1,0 0 0,-1-1 0,1 1-1,-6 2 1,4-2-43,0 0 1,-1 0 0,1 0-1,0 0 1,-1-1-1,1 1 1,0-1-1,-12 0 1,17-2-241,0 1 0,-1-1 0,1 0 0,0 0 1,-1 1-1,1-1 0,0 0 0,0 0 0,-1 1 0,1-1 0,0 0 1,0 0-1,0 0 0,0 1 0,0-1 0,0 0 0,1-1 0,-1-14-5499</inkml:trace>
  <inkml:trace contextRef="#ctx0" brushRef="#br0" timeOffset="1">392 91 11861,'0'0'5635,"15"91"-5395,-15-47-48,-15 18-96,15-18-16,0-13-80,15-2 0,0-29-1248,0 0-2978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04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91 9492,'0'0'6948,"-60"-91"-5140,75 91-4049,0 16 352,15-3-2433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04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18 13382,'0'0'5192,"-3"20"-4928,0 2-220,-1 10 6,-1 59 0,5-86-49,0 0 0,0-1 0,0 1 0,1 0 0,0-1 0,0 1 0,0 0 0,0-1 0,1 1 0,0-1 0,0 0 0,0 0 0,0 0 0,6 8 0,-2-6-57,1 0 0,0 0-1,0-1 1,0 0 0,1 0 0,0-1-1,8 4 1,-13-6-46,0 0-21,0 0 1,0-1-1,0 1 0,-1-1 1,1 0-1,1 1 1,-1-1-1,0-1 1,0 1-1,0 0 1,0-1-1,1 1 0,-1-1 1,0 0-1,0 0 1,1-1-1,-1 1 1,0-1-1,0 1 1,0-1-1,1 0 0,2-2 1,-2 1 66,-1-1 0,0 1 0,0-1 1,0 0-1,0 0 0,0-1 0,-1 1 1,0 0-1,1-1 0,-1 0 0,-1 1 0,1-1 1,0 0-1,-1 0 0,0 0 0,0 0 1,0 0-1,0 0 0,-1 0 0,1 0 0,-1-6 1,1-26 105,0 27 301,-1 0 0,1-1 0,-1 1 0,-1 0 0,0-1 0,0 1 0,-1 0 0,0 0 0,0 0 0,-6-13 0,5 17-27,0 0 0,-1 0 0,1 0 0,-1 0 0,-7-5 1,11 9-309,0 1 1,-1-1-1,1 1 1,-1 0-1,1-1 1,-1 1-1,1-1 1,0 1-1,0-1 1,-1 1-1,1-1 1,0 0-1,0 1 1,-1-1-1,1 1 1,0-1-1,0 1 1,0-1-1,0 0 1,0 1-1,0-1 1,0 1-1,0-1 1,0 0-1,0 1 1,0-1-1,0 1 1,1-1-1,-1 0 1,0 1-1,0-1 1,1 1-1,-1-1 1,0 1-1,1-1 1,-1 1-1,0-1 1,1 1-1,-1 0 1,1-1-1,-1 1 1,1-1-1,23-14-142,-21 13 186,1 1-60,0 0 0,0 0 0,0 0 1,0 1-1,1-1 0,-1 1 1,0 0-1,0 0 0,6 2 1,0-2-2,-8 1 3,0-1-1,-1 1 1,1-1-1,0 1 1,0 0-1,0 0 1,0 0-1,-1 0 1,1 0-1,0 0 1,-1 0-1,1 1 1,-1-1-1,1 0 1,-1 1-1,0-1 1,1 1-1,-1 0 1,0-1-1,0 1 1,0 0-1,-1 0 1,1 0-1,0-1 1,0 5-1,12 18 27,-1-10-11,19 31 81,-26-37-219,0-1 0,0 0 0,1 0 0,-1 0 0,1-1 0,1 0 0,-1 0 0,1-1 0,0 0 0,1 0 0,-1 0 1,1-1-1,13 5 0,-19-8 32,0 0 44,-1 0 0,1-1 1,0 1-1,0-1 1,0 1-1,0-1 0,0 0 1,1 0-1,-1 0 1,0 0-1,0 0 1,0 0-1,0-1 0,0 1 1,0-1-1,0 1 1,0-1-1,-1 0 0,1 1 1,0-1-1,0 0 1,0 0-1,-1-1 1,4-1-1,3-5 52,0 1 1,0-1-1,10-13 0,-3 3-79,-12 16 78,0-1 0,0 1 0,0 0-1,1 0 1,-1 1 0,0-1 0,6-1 0,14-9 349,-22 11-339,-1 1-1,1 0 1,-1-1-1,0 1 0,1 0 1,-1-1-1,1 1 1,-1 0-1,1 0 0,-1-1 1,1 1-1,-1 0 0,1 0 1,-1 0-1,1 0 1,0 0-1,-1 0 0,1 0 1,-1 0-1,1 0 1,-1 0-1,1 0 0,-1 0 1,1 0-1,-1 0 0,1 1 1,-1-1-1,1 0 1,-1 0-1,1 0 0,-1 1 1,1-1-1,-1 0 0,1 1 1,-1-1-1,1 1 1,-1-1-1,0 0 0,1 1 1,-1-1-1,0 1 1,0-1-1,1 1 0,-1-1 1,0 1-1,0-1 0,1 1 1,8 26 187,-6 6-82,-2 1-1,-2 34 1,0-15-1702,1-36-3480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04.9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13126,'0'0'5587,"122"14"-5107,-63 1-304,1 0-112,-14-15-64,-2 0 80,-14 16-80,0-16-784,-30 15-1361,0 14-753,-15-29-1248</inkml:trace>
  <inkml:trace contextRef="#ctx0" brushRef="#br0" timeOffset="1">107 226 10597,'0'0'8948,"104"89"-8836,-13-89-48,-2 0-64,-43 0-1585,-16 0-6194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06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29 138 96,'0'0'14537,"-7"-2"-14377,6 2-158,0 0 0,0 0-1,0 0 1,0 0 0,0-1-1,0 1 1,0 0 0,0 0-1,0-1 1,0 1 0,0 0-1,0-1 1,0 1 0,1-1-1,-1 0 1,0 1 0,0-1-1,1 1 1,-1-1 0,0 0-1,1 0 1,-1 1 0,1-1-1,-2-2 1,3 2 1,0 1 0,0-1-1,1 0 1,-1 0 0,0 1 0,0-1 0,1 0 0,-1 1-1,0-1 1,1 1 0,-1 0 0,0-1 0,1 1 0,2 0-1,79-6 227,-15 3 551,95-16 1,15-2 181,-96 16-658,100-7 214,64-1-35,-96 8-272,-137 5-196,754-28 661,-668 27-615,-3-1 86,185 21 0,-244-13-113,1-1 1,39-1 0,-55-3-8,1 1 0,27 5 0,-37-4-31,-9-2 13,0-1 0,0 1 0,0-1 0,0 0 0,0 0 0,0-1 1,7 0-1,-10 1-87,0-1 0,0 1 0,0-1 1,0 1-1,0-1 0,0 1 1,0-1-1,0 1 0,0-1 0,0 0 1,0 1-1,0-1 0,0 0 0,-1 0 1,1 0-1,0 0 0,-1 0 1,1 0-1,0 0 0,-1 0 0,1 0 1,-1 0-1,0 0 0,1 0 1,-1 0-1,0 0 0,0-1 0,0 1 1,1 0-1,-1 0 0,-1-1 1,1-14-4707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07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10853,'0'0'1152,"16"89"-1071,-16-28 15,0-17-32,0 1 16,0 1-64,0-17-16,0 2-1025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07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1 151 10277,'0'0'6467,"30"-91"-5939,46 91 256,-17-15-416,17 15-223,0-15-49,-17 15-80,-14-16-16,1 16 112,0-13-112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08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16 153 10565,'0'0'5546,"0"14"-5367,0 40-92,-3 160 130,-10-4-278,13-207-334,0-6-152,0-487-1494,0 482 2074,1-1 0,-1 1 1,1 0-1,1 0 0,-1 0 0,1 0 0,1 1 0,0-1 0,0 0 0,0 1 1,8-12-1,-9 15-20,1 0 1,0 1-1,0-1 1,1 1-1,-1 0 0,1 0 1,-1 0-1,1 1 1,0-1-1,0 1 1,0 0-1,0 0 1,0 0-1,1 1 1,-1-1-1,1 1 1,-1 0-1,1 0 0,-1 1 1,1-1-1,4 1 1,13 0 49,-12-1-21,1 1-1,-1 0 0,0 0 0,0 1 0,0 1 0,0 0 0,0 0 0,0 1 1,12 5-1,11 10 47,-1 2 0,37 30 0,-64-46-69,1 1 1,-1 0-1,0 0 0,-1 0 1,1 0-1,-1 1 1,0 0-1,-1 0 0,1 0 1,-1 0-1,0 1 0,-1-1 1,3 9-1,-4-11 25,-1 0 0,1 0 0,-1 1-1,1-1 1,-1 0 0,0 0 0,-1 1 0,1-1 0,-1 0-1,0 0 1,0 0 0,0 0 0,0 0 0,-1 0-1,1 0 1,-1 0 0,0 0 0,-1-1 0,1 1-1,-1-1 1,-4 6 0,-5 2 140,1-1-1,-2 0 0,1-1 1,-1 0-1,0-1 1,-1-1-1,0 0 0,0 0 1,-1-2-1,0 0 1,0 0-1,0-2 1,0 0-1,0 0 0,-20 0 1,-83-3-2196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37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287 16 9796,'0'0'4939,"-20"-2"-4038,-64-9-239,78 10-619,-1 0 0,1 1 0,0 0 1,0 0-1,0 0 0,0 0 0,0 1 0,-1 0 0,1 1 0,0-1 0,1 1 0,-1 0 0,0 0 0,1 1 1,-7 3-1,-8 4 35,16-8-70,0 1-1,0-1 0,0 1 0,1-1 0,-1 1 1,1 0-1,-1 1 0,1-1 0,0 1 0,0-1 0,0 1 1,1 0-1,-1 0 0,1 0 0,0 0 0,0 0 1,1 1-1,-1-1 0,1 1 0,0-1 0,0 1 1,0-1-1,1 1 0,0 0 0,0 4 0,5-4-31,7-1-67,0-1 0,0 0 0,0-1 1,1 0-1,-1-1 0,1 0 0,-1-1 0,16-2 0,7 1-302,-31 1 345,-1 0 0,0-1 0,1 0-1,-1 1 1,0-1 0,0 0 0,6-3 0,16-3-127,-22 7 353,-3 0-175,1-1-1,-1 1 1,1 0-1,-1 0 1,1 0-1,0 0 0,-1 0 1,1 0-1,-1 0 1,1 0-1,-1 0 1,1 1-1,-1-1 0,1 0 1,0 0-1,-1 0 1,1 1-1,-1-1 1,1 0-1,-1 0 0,1 1 1,7 15 16,-4-10 5,1 0 1,0 0-1,0 0 1,1 0-1,0-1 1,0 0 0,0 0-1,0-1 1,1 0-1,9 5 1,-11-7-906,-1 0 1,1 0-1,0-1 1,-1 0-1,1 0 1,0 0-1,7-1 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11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0 10725,'0'0'8004,"-76"106"-7972,76-46-16,0 0-16,0-14 0,0-2-176,0 1-1921,16-30-481,-1 0-1792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11.6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 10341,'0'0'7027,"58"-30"-7027,3 30 16,15-16 0,-2 16-32,17 0 0,-17 0-1185,-13 0-1264,-46 0-2081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12.0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0 153 11429,'0'0'1697,"6"23"-1444,-6-20-246,14 59 152,-3 1 1,4 67 0,-15-125-150,0 1 1,1-1-1,0 0 0,0 1 1,0-1-1,4 9 0,1 17-874,-7-52-2436,-1 6 2809,-9-31 0,-3-19-94,8 19 543,1 9 66,-1-64 0,6 88 105,0 0 1,1 0 0,1 0-1,4-17 1,-5 25-39,0 1 0,0 0 0,1 0 0,0 0 0,0 0 0,0 1 0,0-1 0,0 0 0,1 1 0,0 0 0,0-1 0,0 1 0,0 0 0,0 0 0,1 1 0,-1-1 0,7-3 0,1 1 42,0 0 1,1 0-1,0 1 0,0 1 1,0 0-1,17-2 0,-24 4-98,1 1 0,-1 0 0,0 0 0,0 0 0,0 1 0,0 0 0,0 0 0,0 0 0,0 0 0,0 1 0,0 0 0,0 0 0,0 0 0,-1 1 0,0 0 0,1-1 0,-1 2 0,4 2 0,7 5 28,-14-11-28,0 1 0,0-1 0,0 1 0,0-1 0,0 1 0,0-1 0,-1 1 0,1 0 0,0-1-1,0 1 1,0 0 0,-1 0 0,1 0 0,0 0 0,-1 0 0,1 0 0,-1-1 0,1 1 0,-1 1-1,1-1 1,-1 0 0,0 0 0,0 0 0,1 0 0,-1 0 0,0 0 0,0 0 0,0 0 0,0 0-1,0 0 1,0 0 0,-1 1 0,1-1 0,0 0 0,0 0 0,-1 0 0,1 0 0,-1 0 0,0 1 0,0 0 29,1 0 0,-1 0 0,0 0 0,0 0 0,0 0 0,0 0 0,-1-1 0,1 1 0,0-1 0,-1 1 0,1-1 0,-1 1 0,1-1 0,-1 0 0,0 1 0,-2 0 0,-35 9 651,15-6-85,2 0-355,1-2 1,-2 0-1,-27-1 0,45-2-309,20 3-6001,0 9 1625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12.4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0 11253,'0'0'6371,"30"104"-5891,-30-42-192,0-2-240,0 15 32,0-15-80,0-1-1504,0-43-2754</inkml:trace>
  <inkml:trace contextRef="#ctx0" brushRef="#br0" timeOffset="1">0 301 13414,'0'0'3570,"105"-91"-2322,-44 76-431,15 15-593,-18 0-176,3 0-32,15 0-16,-61 0-2962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16.1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1 13462,'0'0'464,"-28"121"-384,28-46-16,-15-31-16,15 16 0,0-14-32,0-17-32,0-13-704,0-1-3122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16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1 149 8100,'0'0'3809,"0"-104"-2800,0 89-65,30-1-159,1 16-273,14-13-288,-1 13-144,1 0-80,1 0-816,0 0-2018,-18 0-1167</inkml:trace>
  <inkml:trace contextRef="#ctx0" brushRef="#br0" timeOffset="1">166 196 16,'0'0'16440,"-15"15"-16472,60-15 32,16 0 0,13 0-113,-59 0-5873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17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16 107 816,'0'0'11923,"-2"20"-11381,1-12-487,-6 43 360,2 51 0,5 152-340,0-253-155,0 0 1,0-1-1,0 1 0,0-1 0,0 1 0,0-1 1,0 1-1,0-1 0,0 1 0,0-1 0,0 1 1,0-1-1,1 1 0,-1-1 0,0 1 0,0-1 1,1 1-1,-1-1 0,0 1 0,1-1 0,-1 1 1,0-1-1,1 0 0,-1 1 0,0-1 0,1 0 1,-1 1-1,1-1 0,-1 0 0,2 1 0,-2-1-23,1-1-1,-1 1 0,1 0 0,-1-1 0,1 1 0,-1 0 0,1-1 0,-1 1 0,0-1 0,1 1 0,-1 0 0,0-1 0,1 1 0,-1-1 0,0 1 0,1-1 0,-1 0 0,0 1 0,0-1 0,0 1 1,1-1-1,-1 1 0,0-1 0,0 0 0,0 1 0,0-1 0,0 1 0,0-1 0,0 1 0,0-1 0,-1 0 0,1 0 0,0-162-1500,0-2 3512,0 152-1455,1-1 0,0 0 0,0 0 0,2 0-1,-1 1 1,10-26 0,-10 33-298,1 1-1,0-1 1,0 1-1,0 0 1,1 0 0,-1 0-1,1 0 1,0 1-1,1-1 1,-1 1-1,1 0 1,0 1 0,0-1-1,0 1 1,0 0-1,0 0 1,1 0 0,10-3-1,-2 4-18,1-1-1,0 2 1,0 0 0,30 3-1,-2-1 65,-37-1-180,2-1 6,1 1-1,-1 0 1,0 1 0,1 0 0,-1 0-1,0 1 1,0 0 0,0 0 0,13 6-1,-5 2 15,-1 0 0,0 1 0,16 16 0,-30-25-31,1-1-1,-1 0 0,0 0 0,1 1 0,-1-1 0,0 1 1,0-1-1,0 1 0,0-1 0,0 1 0,0 0 0,-1-1 1,1 1-1,0 0 0,-1 0 0,1-1 0,-1 1 0,0 0 1,0 0-1,0 0 0,0 0 0,0 0 0,0-1 0,0 1 1,0 0-1,-1 0 0,1 0 0,-1-1 0,1 1 0,-1 0 1,0 0-1,0-1 0,0 1 0,0-1 0,0 1 0,0-1 1,-2 3-1,-2 1 38,1-1 0,-1 0 0,0 0 0,-1 0 0,1-1 0,-1 0 0,1 0 0,-1 0 0,0-1 0,-8 3 0,-18 4 317,-1-2 0,0-1 1,0-2-1,-56 1 1,28-5-394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28.2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1 208 336,'0'0'11304,"12"7"-11619,3 1 334,0 0 0,1-1-1,0-1 1,0-1 0,0 0-1,0-1 1,29 3 0,129 5 1505,326-21 1,-398-1-1218,367-41 589,-160 13-669,177-29-128,-365 44-56,149-23 130,-185 35 108,102 0 1,517 11 1345,-703 0-1755,0 0 1,1 0-1,-1 0 0,1 0 0,-1 0 1,1 0-1,-1-1 0,0 1 0,1 0 1,-1-1-1,1 0 0,-1 1 1,0-1-1,0 0 0,1 1 0,-1-1 1,0 0-1,0 0 0,1-1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28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0 9428,'0'0'6964,"0"106"-6532,0-46-224,-15 0-112,15 1-16,0-16-80,0-15 0,0-1-849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29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60 13398,'0'0'3202,"136"-29"-3026,-31 29 0,-16 0-160,33-15-16,-3-1-1025,-73 16-5138,-1 0-3617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37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1 2849,'0'0'11640,"-12"0"-10983,5 0-579,4 0-55,-1-1-1,0 1 0,0 0 1,0 0-1,1 0 1,-1 1-1,0-1 1,0 1-1,1 0 1,-1 0-1,0 0 1,1 1-1,-1-1 0,1 1 1,0 0-1,-1 0 1,1 0-1,0 0 1,0 1-1,0-1 1,1 1-1,-5 4 1,3 2-3,1 1 1,0-1 0,1 1-1,-1 0 1,2 0 0,-1 0-1,2 0 1,-1-1 0,2 19-1,0-12-24,-1-15 2,0 0 0,0 0 0,0 0 0,1 0 0,-1-1 0,1 1 0,-1 0 0,0 0 0,1 0 0,-1-1 0,1 1 0,0 0 0,-1 0 0,1-1 0,0 1 0,-1-1 1,1 1-1,0-1 0,0 1 0,-1-1 0,1 1 0,0-1 0,0 1 0,0-1 0,0 0 0,0 0 0,-1 0 0,1 1 0,0-1 0,0 0 0,0 0 0,2 0 0,36-1-98,-28 1 68,-2 0-168,0 0 1,1-1 0,-1 0-1,0-1 1,0 1-1,0-2 1,11-3-1,-18 5-220,1 0-1,-1 0 0,0 0 1,0 0-1,0-1 0,0 1 0,0-1 1,0 1-1,2-3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29.5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46 196 9380,'0'17'873,"0"10"-622,-1-1 1,-1 1-1,-10 41 0,-16 83 480,25-114-696,4-4-406,-2-83 413,6-148-34,-1 166 83,0 1 0,2-1 0,1 1 0,16-41 0,-18 59 17,1 0 1,0 1 0,10-15 0,-13 22-79,0 0-1,1 1 1,0 0-1,-1-1 1,1 1-1,1 1 1,-1-1-1,0 1 1,1-1-1,0 1 1,7-3-1,6 1 11,0 0 0,0 2 0,1 0 0,-1 1 0,21 0 0,-34 2 10,0 1-1,0 0 0,0 0 0,0 0 0,0 0 0,0 1 0,0 0 1,0 0-1,0 1 0,-1-1 0,0 1 0,1 0 0,-1 0 1,0 0-1,4 4 0,6 5 165,-8-8-130,-1 1-1,0-1 1,-1 1 0,1 1 0,-1-1-1,0 0 1,0 1 0,-1 0 0,1 0 0,-1 0-1,-1 1 1,1-1 0,-1 1 0,0-1-1,0 1 1,-1 0 0,0-1 0,0 1-1,-1 12 1,0-16-21,-1 0 0,1-1-1,-1 1 1,0 0 0,0 0-1,0-1 1,0 1 0,0-1-1,0 1 1,-1-1-1,1 1 1,-1-1 0,0 0-1,0 0 1,-3 4 0,-39 28 458,28-25-369,-1 1 1,-1-2 0,1 0 0,-2-2-1,1 0 1,0 0 0,-28 3 0,-1-3 195,-90 1 0,134-14-2198,4 2 40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31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 10853,'0'0'1120,"15"90"-335,-15-30 447,0 0-175,0-14-433,-15 14-288,15-16-256,-15-13-64,15-16 0,0 1-16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31.5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1 107 10165,'0'0'5474,"165"-62"-5298,-76 49-64,2-3-48,-1 16-64,-15-15-848,-44 15-4194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31.9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16 149 5362,'0'0'3752,"0"18"-2797,1 23-863,1 2 526,-2 0-1,-6 53 1,1-67-522,1 1 1,1 56 0,3-382 496,-1 285-581,1-1 1,1 0 0,0 0-1,0 1 1,1-1 0,1 1-1,7-22 1,2 10 160,22-29 1,-31 48-158,0 1 1,0 0-1,1 1 1,-1-1-1,1 1 1,0-1-1,-1 1 1,1 0-1,0 1 0,0-1 1,1 1-1,5-2 1,5-2 14,-7 2 22,1 0 0,-1 1 0,1 0 0,-1 1 0,1 0 0,0 0-1,0 1 1,-1 0 0,1 0 0,0 1 0,0 0 0,-1 1 0,1 0 0,-1 0 0,10 4 0,-9-2 17,1 0 1,-1 0-1,0 1 1,-1 1-1,1-1 1,-1 2-1,0-1 1,0 1-1,-1 0 1,0 0 0,0 1-1,6 9 1,-11-15-13,-1 1 1,1-1 0,0 1-1,-1 0 1,0 0 0,1-1 0,-1 1-1,0 0 1,0 0 0,-1 0-1,1 0 1,-1 0 0,1 0-1,-1 1 1,0-1 0,0 0-1,0 0 1,-1 0 0,1 0 0,-1 0-1,0 0 1,0 0 0,0 0-1,0 0 1,0-1 0,0 1-1,-1 0 1,0 0 0,1-1 0,-1 1-1,0-1 1,0 0 0,0 1-1,-1-1 1,1 0 0,0 0-1,-1-1 1,-3 3 0,-7 1 256,-1 0 1,0-2-1,-26 5 1,4-1 44,24-5-254,0 0 1,0-1 0,-21-1-1,29 0-130,0 0-1,1-1 0,-1 0 0,1 1 1,-1-1-1,1-1 0,-7-2 0,9 4-43,0-1-1,0 1 1,0-1-1,0 0 1,0 0-1,0 1 1,1-1-1,-1 0 0,0 0 1,0 0-1,1 0 1,-1 0-1,1 0 1,-1 0-1,1 0 1,-1 0-1,1 0 0,-1 0 1,1 0-1,0-1 1,0 1-1,0 0 1,-1-2-1,1-11-3148,0-1-2882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32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0 9252,'0'0'7027,"15"105"-6274,-30-44-17,15-17-176,-15 16-336,0-14-111,15-1-65,0-1-48,0-13-48,-16 0-1969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32.7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91 10565,'0'0'6915,"107"-75"-5859,-33 75-655,2 0-225,-2 0-48,2 0-112,-31 0-16,-1-15-705,-29 15-3136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33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 11173,'0'0'2513,"0"90"-2321,0-30 369,0-14-257,-15 14-240,15-16 32,-16-13-80,16 14-16,-15-30-272,15 0-3282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33.8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45 752,'0'0'10389,"122"-45"-9028,-79 45-545,18 0-512,0 0-192,-15 0 0,12 0-48,-27 0-64,-1 0-2769</inkml:trace>
  <inkml:trace contextRef="#ctx0" brushRef="#br0" timeOffset="1">76 195 11845,'0'0'3186,"105"46"-3202,-29-46 48,-16 0 80,14 0-112,-58 0-1409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34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12134,'0'0'2705,"15"106"-2097,-15-62-208,0 2-160,-15-1-224,15-1-16,0-13-16,0-16-2113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34.5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0 195 10709,'0'0'6035,"120"106"-5859,-90-77-128,-15 2 0,16-2-48,-16-14-96,0 1-1953,-2-16-3202</inkml:trace>
  <inkml:trace contextRef="#ctx0" brushRef="#br0" timeOffset="1">330 1 8100,'0'0'8644,"16"88"-7876,-32 3-224,1-16-320,15 16-80,0-32-112,0 1-32,0-44-2064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38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0 379 11013,'0'0'1777,"21"3"-1678,64 4 77,-77-7-132,-1-1 0,0 0-1,0 0 1,0-1 0,-1 0 0,1 0 0,0-1 0,-1 1 0,1-2 0,-1 1 0,0-1 0,0 0 0,0 0 0,-1 0 0,1-1 0,8-9 0,-1 1 10,-1 0 0,0-1 0,-1 0 1,0-1-1,-1 0 0,-1-1 0,-1 0 1,13-32-1,-18 40-39,3-10 15,-1 0 0,0 0 0,-1 0 0,-1-1 0,1-35 0,-4 53-23,-1 0 1,1 0-1,-1 0 1,0 0 0,1 0-1,-1 0 1,0 0-1,0 1 1,0-1-1,0 0 1,1 0 0,-1 1-1,0-1 1,0 0-1,0 1 1,-1-1-1,1 1 1,0 0 0,0-1-1,0 1 1,0 0-1,0-1 1,0 1 0,-1 0-1,1 0 1,0 0-1,0 0 1,0 0-1,0 0 1,0 1 0,-1-1-1,1 0 1,0 0-1,0 1 1,0-1-1,0 1 1,0-1 0,0 1-1,0 0 1,0-1-1,0 1 1,0 0 0,-1 0-1,-3 8 10,-1-1-1,1 0 0,1 1 1,0 0-1,-6 17 0,-4 9-10,12-31-6,-7 16-3,0 1 1,1-1 0,1 1 0,0 1-1,2-1 1,1 1 0,-3 35-1,7 75-111,0-130 94,1-1 0,-1 0 0,0 1 1,0-1-1,1 1 0,-1-1 0,1 0 0,0 1 0,-1-1 1,1 0-1,0 0 0,0 0 0,0 1 0,-1-1 1,1 0-1,0 0 0,1 0 0,-1 0 0,0 0 1,0-1-1,0 1 0,1 0 0,1 0 0,36 13-697,-25-10 522,-10-3 169,0 0 1,1-1-1,-1 1 0,1-1 0,-1 0 0,0 0 0,1-1 0,-1 1 0,1-1 0,-1 0 0,0 0 0,0 0 0,1-1 0,-1 1 0,0-1 0,0 0 0,0 0 0,-1-1 0,7-4 0,-3 2 40,-1 0 1,1-1-1,-1 0 1,0 0-1,0-1 1,-1 0-1,0 0 1,7-11-1,-12 18-8,0-1 0,0 1 0,0 0 1,1-1-1,-1 1 0,0 0 0,0-1 0,0 1 0,0-1 0,0 1 1,0 0-1,0-1 0,0 1 0,0-1 0,0 1 0,0 0 1,0-1-1,0 1 0,0-1 0,0 1 0,0 0 0,0-1 0,0 1 1,0-1-1,-1 1 0,1 0 0,0-1 0,0 1 0,0 0 0,-1-1 1,1 1-1,0 0 0,-1 0 0,1-1 0,0 1 0,-18-4 28,-18 8-121,33-3 94,1 1 0,0-1 0,0 1 0,-1 0 0,1-1 0,0 1 0,0 0 0,0 0 0,1 0-1,-1 0 1,0 1 0,1-1 0,0 0 0,-2 4 0,-13 35 263,14-31-226,1 0 0,-1 0 0,2 0 0,-1 0 0,1 0 1,1 0-1,0 0 0,3 15 0,0-17-29,-1-1-1,1 1 0,1-1 1,-1 0-1,1-1 1,0 1-1,1-1 1,0 0-1,0 0 1,0-1-1,11 8 0,-16-12-90,0-1 0,0 1 0,0 0 0,0-1-1,0 0 1,0 1 0,1-1 0,-1 1-1,0-1 1,0 0 0,0 0 0,0 0 0,3 0-1,11 0-4954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52.4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2225,'0'0'6051,"15"0"-4322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09.3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2226 211 912,'0'0'10173,"-18"0"-9653,-116 0 2236,-62 0 166,195-1-2913,-1 1 0,1 0 1,-1 0-1,1 0 1,-1-1-1,0 1 0,1-1 1,0 1-1,-1-1 1,1 0-1,-1 0 1,-1-1-1,1 1 2,1 0 0,0 0 0,-1 0 0,1 1 1,-1-1-1,1 0 0,-1 1 0,1-1 0,-1 1 0,1 0 0,-1-1 0,-2 1 0,-601 0 1363,572 7-1339,28-5-29,0 0 0,0-1-1,0 0 1,0 0 0,0 0-1,-7 0 1,8-1-1,0 1 0,-1 0 1,1 0-1,1 0 0,-1 0 0,0 1 1,0-1-1,-5 4 0,5-2 5,0-1 0,0 0 1,-1 0-1,1-1 0,0 1 0,0-1 0,-1 0 1,-7 1-1,10-2-8,1 0 1,-1 0-1,1 0 1,-1 0-1,1 1 0,-1-1 1,1 1-1,-1-1 1,1 1-1,-1-1 1,1 1-1,-3 2 1,2-2 0,1 0 0,-1 0 0,1 0 0,-1-1 0,0 1 0,0 0 0,1-1 0,-1 1 0,0-1 0,0 0 0,0 1 0,1-1 0,-3 0 0,1 0 0,1 0 0,0 0-1,0 0 1,-1 0-1,1 0 1,0 1-1,-1-1 1,1 1-1,0-1 1,0 1-1,0 0 1,0 0-1,0 0 1,0 0-1,0 1 1,0-1-1,0 0 1,-2 3-1,0-1-2,1-1 0,0 1 0,-1-1 0,1 0 0,-1 0 0,0 0 0,0-1 0,0 0 0,1 1 0,-1-1 0,-1 0 0,-3 0 0,-29 9-2,-23 15 50,58-25-46,0 1 0,0-1 0,1 1 0,-1-1 1,0 0-1,0 0 0,0 1 0,1-1 0,-1 0 0,-3-1 0,3 1 1,0 0-1,1-1 1,-1 1-1,0 0 1,1 1-1,-1-1 1,0 0-1,0 0 1,1 1-1,-1-1 1,-2 2-1,1-1 5,1 1-1,-1-1 0,1 1 0,-1-1 0,0 0 0,0 0 0,0 0 0,0 0 0,0-1 0,0 1 0,0-1 0,0 0 1,-4 0-1,0 2-3,1-1 0,-1 1 1,0 0-1,0 0 1,1 1-1,-1 0 0,1 0 1,0 1-1,0 0 1,-8 6-1,0-1 21,-106 52 8,19-1-56,62-34 39,26-19-6,0 1 0,1 1 0,-18 16 0,-31 20-12,47-33 5,13-11-2,-1 0 0,0 0 0,1 0 0,-1 1 0,1-1 0,0 1 0,-1-1 1,1 1-1,0-1 0,-2 5 0,-22 14-38,14 9 28,8-19 6,-1 0 1,1-1 0,-9 14-1,7-16 2,4-5 1,0-1 0,0 0 0,0 1-1,0-1 1,0 0 0,1 1 0,-1-1 0,0 1-1,1 0 1,-1-1 0,1 1 0,0-1 0,-1 1-1,1 0 1,0 2 0,-1 1 3,0 1 1,-1 0-1,0 0 0,0-1 1,0 1-1,0-1 1,-4 6-1,-4 11 8,2 5 11,5-16-19,0-1-1,0 0 1,-1-1 0,-8 15 0,9-19-9,0 1 0,0-1-1,0 1 1,1 0 0,-3 11 0,-6 15-6,3-11 9,0 0 0,2 1 0,-4 24 0,1-6 1,4 20 14,1-46-17,1 0 1,0 0 0,2 1-1,-1 21 1,2 217 18,1-244-12,0 0 1,0 0-1,1-1 0,0 1 0,6 13 1,-5-14-1,0 1 1,0 0 0,-1-1 0,0 1 0,0 14 0,-1-16-2,-1 0 0,1-1 0,0 1 0,0-1 0,5 13 0,2 7 0,-4-11 5,-2-12-3,-1 0 1,0 1 0,0 0 0,-1-1-1,1 1 1,-1-1 0,1 6 0,14 77-11,-15-84 6,0 1 1,0 0 0,0 0 0,1 0 0,-1 0 0,1 0 0,0-1 0,0 1 0,2 4-1,3 8-5,-3 0 0,-1-6 12,0 1-1,1-2 0,0 1 1,0 0-1,0-1 1,10 17-1,-10-20 0,0 1 0,0-1 0,-1 1 0,0 0 0,0-1 0,0 8 0,12 29 8,19 23-3,41 112 1,-63-150-23,27 49-1,-14-31 6,-20-39 3,0 0-1,0 0 1,1 0 0,0 0 0,8 7 0,13 16-23,-19-18 30,0-1 0,1 0 0,0-1 0,1 0 0,0 0 0,14 11 0,13 7 31,-29-21-35,0 0 0,0 0-1,1-1 1,-1 0 0,1-1 0,0 1 0,13 3 0,-4-3 0,-12-5 5,0 1 1,-1 0-1,0 1 0,1-1 0,-1 1 0,0 0 0,5 2 1,-4 0-3,0-1 0,1 0 1,0-1-1,0 1 0,-1-1 0,11 2 1,16 6 7,69 17 10,-89-25-12,-1-1 0,1 0 0,0-1 0,20-1 0,-20 0 4,0 1-1,0 0 1,21 3-1,-11 1 20,1 0-1,38 1 0,170-5 51,-207-3-67,0 0 0,0-2 0,0 0 0,-1-2 0,38-15 0,-19 7 19,96-44 36,-33 12-30,-75 33-41,47-30 0,9-5-4,-71 40 12,-2 0 0,1 0-1,12-12 1,24-17 8,-37 29-6,1 0 0,18-18 0,-23 18-1,1 1 0,0 0 0,0 1 0,15-8 0,-19 11-1,-1 1 0,-1 0 0,1-1 0,0 0 1,-1 0-1,0 0 0,0-1 0,6-8 0,20-21-6,-20 25 0,-1-1 0,-1 0-1,1 0 1,-1-1 0,6-12-1,0-1 32,1 0 0,22-27 0,2-2-26,-19 8 20,20-13-32,-1-9 45,-24 43-20,22-48 1,-17 31-4,-15 32-8,-1-1 0,0 1-1,5-15 1,36-111 71,-43 126-64,-1 1 0,-1-1 0,1 0 0,-2-16 0,0 16 3,1 0 0,0 0 0,0 1-1,3-18 1,1 10 5,-1 0 0,0 0 0,-1-1 0,-1-25-1,-1-271 167,-1 306-181,1-1 0,-1 1 0,-1-1-1,-2-8 1,-3-28 13,6 33-7,0 0 0,-1 0 1,0 0-1,-5-15 0,2 6 15,-20-41 29,19 36-14,3 10 1,-1 0 0,0 0 0,-1 1-1,-1-1 1,-13-23 0,-11-33 37,28 69-78,1 0-1,-1-1 0,0 1 1,1-1-1,0 0 1,0 1-1,0-1 1,0 0-1,0 0 0,0 0 1,1 0-1,-1 1 1,1-1-1,0-4 0,0 3 3,-1 1-1,1-1 1,-1 1-1,1 0 0,-1-1 1,0 1-1,0 0 1,-2-4-1,-4-19-7,7-124 98,0 149-90,-1 0 0,1 0 0,0 0 0,0 0 0,0 1 1,-1-1-1,1 0 0,0 0 0,-1 1 0,1-1 1,-1 0-1,1 1 0,-1-1 0,1 0 0,-1 1 0,-1-2 1,-3-5-4,0-15 8,-5-13-2,-8-7 13,15 34-13,0 0-1,0 0 1,-1 0 0,0 0 0,-1 0 0,1 1 0,-2 0 0,-7-10 0,-18-30 79,5 16-81,20 21 7,-5-4 11,0 9-18,4 1 2,0 0 0,-1 0 1,0 1-1,0 0 0,0 0 0,0 1 0,0 0 0,-11-1 0,18 3-3,0 0 0,-1 0 0,1-1-1,0 1 1,-1 0 0,1 0 0,-1-1 0,1 1 0,0-1 0,0 1-1,-1-1 1,1 0 0,0 0 0,-1 0 0,0 0-1,1 0 1,-1 0-1,1 0 1,-1 0-1,1 0 1,-1 1-1,1-1 0,-1 1 1,0-1-1,1 1 1,-1 0-1,0 0 1,1-1-1,-3 1 0,-5 0 11,0-2-1,0 1 1,0-1-1,0 0 0,-8-4 1,8 2-12,-1 1-1,0 1 1,0-1 0,0 2-1,-13-2 1,-79 3-130,102 0 123,0 0 0,0 0 0,0 0 0,0 0 0,-1 0 0,1 0 0,0 0 0,0 0 0,0 0 0,0 1 0,0-1 0,0 0 0,-1 0 0,1 0 0,0 0 0,0 0 0,0 0 0,0 0 0,0 0 0,0 0 0,0 0 0,0 0 0,0 0 0,-1 1 0,1-1 0,0 0 0,0 0 0,0 0 0,0 0 0,0 0 0,0 0 0,0 0 0,0 1 0,0-1 0,0 0 0,0 0 0,0 0 0,0 0 0,0 0 0,0 0 0,0 1 0,0-1 0,0 0 0,0 0 0,0 0 0,0 0 0,0 0 0,0 0 0,0 1 0,0-1 0,0 0 0,0 0 0,0 0 0,1 0 0,-8 37-1028,0-10-1298,5-3-3018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14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61 208 576,'0'0'13441,"-10"0"-12729,-40 0 3074,52 0-3794,13-1 55,0 0 1,-1-1-1,29-7 1,-18 8 105,-21 1-108,0 0 0,1 0-1,-1 0 1,0-1 0,1 1 0,7-3-1,9-5 132,-12 4-100,0 1 1,0 0 0,0 0-1,0 1 1,11-2-1,-18 4-63,0 0 0,-1 0-1,1 0 1,0 0-1,-1-1 1,1 1-1,0 0 1,-1-1-1,1 0 1,-1 1-1,1-1 1,-1 0 0,3-2-1,-2 2-3,-1 1-1,0-1 0,0 0 1,1 0-1,-1 1 1,0-1-1,1 1 0,-1-1 1,0 1-1,1 0 1,-1-1-1,1 1 0,1 0 1,2 0 16,-1-1 1,0 0 0,1 0-1,-1 0 1,0 0-1,0 0 1,0-1-1,0 0 1,0 0-1,3-3 1,-4 3-5,1 1-1,-1-1 1,0 0 0,0 1 0,1 0-1,-1 0 1,1 0 0,-1 0-1,7-1 1,-9 2-10,0 0-1,0 0 1,-1-1 0,1 1-1,0 0 1,0-1 0,0 1-1,0 0 1,-1-1 0,1 1-1,0-1 1,-1 0-1,1 1 1,0-1 0,-1 1-1,1-1 1,0-1 0,3-1 24,85-42 194,-61 40-173,-26 3-51,-1 1-4,0 0 1,0 0-1,0 0 1,0 0-1,0 0 0,0 0 1,0 1-1,0-1 0,0 0 1,0 1-1,1-1 0,-1 1 1,0 0-1,0-1 0,1 1 1,-1 0-1,0 0 1,1-1-1,-1 1 0,0 0 1,1 0-1,-1 1 0,3-1 1,0 0 4,1 1 1,-1-2-1,1 1 0,0 0 1,-1-1-1,1 0 1,-1 0-1,1 0 1,-1-1-1,0 1 1,7-5-1,-3 4 18,0 1 1,0 0-1,0 0 1,0 0-1,0 1 0,0 0 1,14 2-1,5 0 53,529-2 515,-554 0-590,-1 0 0,1-1 0,0 1-1,0 0 1,-1-1 0,1 1-1,0-1 1,-1 1 0,1-1 0,3-2-1,-3 2 4,-1 0-1,1 0 1,0 1-1,0-1 0,0 0 1,0 1-1,0-1 1,0 1-1,0-1 1,1 1-1,1 0 0,131 0 87,-79 0 91,-54 0-156,22 1 31,0-1 411,-23 0-612,-1-1 0,1 1 0,-1 0 0,1 0 1,-1 0-1,1 0 0,-1-1 0,1 1 0,-1 0 1,1 0-1,-1-1 0,0 1 0,1 0 1,-1-1-1,1 1 0,-1-1 0,0 1 0,1 0 1,-1-1-1,0 1 0,1-1 0,-1 1 0,0-1 1,0 1-1,0-1 0,1 1 0,-1-1 0,0 1 1,0-1-1,0 1 0,0-1 0,0 1 0,0-2 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32.0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1 226 9204,'0'0'5307,"0"-7"-4821,0 5-529,0 5 83,0 374 541,0-372-685,0-8-704,0-305-422,0 282 1277,2 0 1,0 1-1,2-1 0,1 1 1,1 0-1,1 0 0,11-26 1,-17 47-27,1 0 1,0 1-1,1-1 1,-1 0 0,1 1-1,-1-1 1,1 1-1,0 0 1,0 0 0,1 0-1,-1 0 1,1 1 0,-1-1-1,1 1 1,0 0-1,0 0 1,0 0 0,0 1-1,0-1 1,0 1-1,0 0 1,0 0 0,1 1-1,7-1 1,-6 1-6,-1 0 0,0 0 0,0 0 0,1 1 0,-1 0-1,0 0 1,0 1 0,0-1 0,0 1 0,0 0 0,0 0 0,0 1 0,-1 0 0,1-1 0,-1 2 0,0-1 0,0 0 0,0 1 0,6 6 0,-4-1 9,0-1 0,-1 2 1,0-1-1,0 1 1,-1-1-1,0 1 0,-1 0 1,0 1-1,0-1 1,1 16-1,-3-20 0,-1 1 0,0 0 1,0 0-1,0 0 0,-1 0 0,0 0 1,0 0-1,-1-1 0,0 1 0,0-1 1,0 1-1,-1-1 0,0 0 0,-1 1 0,-7 9 1,-6 3 96,0-1 0,-2-1 0,-27 20 0,23-22-10,0-12-56,18-3-133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32.4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31 7187,'0'0'6091,"-20"13"-4634,0-1-1158,9-7-197,0 1 0,1 1 0,0 0 0,0 1 0,1-1-1,-1 2 1,2-1 0,-1 2 0,-13 18 0,18-22-80,0 1 1,0 0 0,1 0-1,0 0 1,0 0-1,0 0 1,1 1 0,0-1-1,1 1 1,0 0-1,0-1 1,0 15 0,2-18-22,-1 0 0,1 0 0,-1 1 0,1-1 0,1 0 0,-1 0 0,0 0 0,1-1 0,0 1 0,0 0 0,0-1 0,0 1 0,1-1 0,-1 1 0,1-1 0,0 0 0,0 0 0,0 0 0,1-1 0,-1 1 0,0-1 0,1 0 0,0 0 0,-1 0 0,7 2 0,-2-1-3,1-1 1,-1 0 0,1 0-1,-1-1 1,1 0-1,0 0 1,-1-1 0,1 0-1,0-1 1,-1 0-1,1 0 1,0-1 0,-1 0-1,0 0 1,1-1-1,-1 0 1,0-1 0,0 0-1,-1 0 1,1 0-1,-1-1 1,0 0 0,0-1-1,-1 0 1,1 0-1,-1 0 1,-1-1 0,1 1-1,-1-1 1,0-1-1,-1 1 1,0-1-1,0 0 1,0 0 0,-1 0-1,0 0 1,3-17-1,-3-53 19,-4 56 12,1 19-24,0 0 1,0 0-1,0 0 1,-1-1-1,0 1 1,1 0-1,-1 0 1,-1 0 0,1 0-1,0 0 1,-1 0-1,1 1 1,-1-1-1,0 0 1,0 1-1,0-1 1,0 1-1,0 0 1,-1 0-1,1 0 1,-1 0-1,1 0 1,-1 0-1,0 0 1,-3-1-1,-6-5 25,9 6-62,0 0-1,0 0 1,0 1 0,0-1-1,0 1 1,-1 0-1,1 0 1,0 0 0,-1 0-1,1 0 1,-7 0-1,-9 1-3357,7 1-1019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32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211 0 8324,'0'0'5162,"-15"0"-4639,-47 3-144,60-3-340,0 0 1,0 0-1,0 1 0,0-1 1,0 1-1,1-1 0,-1 1 1,0 0-1,0 0 0,0 0 0,1 0 1,-1 0-1,0 0 0,1 0 1,-1 1-1,1-1 0,0 0 1,-1 1-1,1-1 0,0 1 1,0 0-1,0-1 0,0 1 1,0 0-1,0 0 0,-1 3 1,1 1-1,0 0 1,0 1-1,1-1 0,0 0 1,0 0-1,1 8 1,0 1-68,1-4 31,-1 0 1,1-1 0,1 1-1,0-1 1,0 1-1,1-1 1,1 0 0,-1-1-1,2 1 1,9 13-1,9 19-15,-23-40 45,-1 0 1,1 0-1,-1 0 1,1 0-1,-1 0 1,0 0-1,1 1 1,-1-1 0,0 0-1,-1 0 1,1 0-1,0 0 1,-1 0-1,1 0 1,-1 0-1,1 0 1,-1 0 0,-2 3-1,-12 0 144,-1-1-1,0 0 1,0-2-1,-1 0 0,1 0 1,-32-3-1,47 1-176,1 0-27,-1 0-1,1 0 0,-1 0 1,1 0-1,-1 0 0,1 0 1,-1 0-1,0 0 1,1 0-1,-1 0 0,1 0 1,-1-1-1,1 1 0,-1 0 1,1 0-1,-1-1 0,1 1 1,-1 0-1,1-1 0,0 1 1,-1 0-1,1-1 0,-1 1 1,1-1-1,0 1 0,-1-1 1,-1-18-3255,2 12 1783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28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0 830 4786,'0'0'6931,"3"-12"-6709,-1 3-198,-1 1 1,2-1-1,0 1 1,0-1-1,0 1 1,1 0-1,0 1 1,0-1-1,1 1 1,6-8-1,14-13 167,38-32-1,-18 18 0,74-63 357,-115 102-534,34-25 131,2 1-1,1 3 0,63-28 0,-37 18 10,28-14 167,194-67 0,-206 90-223,227-58 497,-72 41-140,-223 40-417,0 0 0,-1 1-1,1 1 1,15 1 0,4 0 19,24-1-958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28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 6579,'0'0'301,"18"-3"521,58-7 213,-72 10-931,-1-1 1,1 1-1,-1 0 0,1 0 0,-1 0 0,1 1 0,-1-1 0,0 1 0,1 0 1,-1 0-1,0 0 0,1 0 0,-1 1 0,0-1 0,0 1 0,0 0 0,0 0 1,0 0-1,0 0 0,-1 0 0,1 0 0,-1 1 0,0 0 0,1-1 0,-1 1 1,0 0-1,-1 0 0,1 0 0,2 5 0,9 12 395,-7-11-352,0 0-1,-1 0 0,0 0 1,0 0-1,-1 1 1,-1 0-1,1 0 0,-2 0 1,1 0-1,1 19 1,-2-4 11,-2 1 0,0-1 1,-6 34-1,4-49-119,0 1 0,-1 0 0,0-1 0,-1 0 0,0 0 0,-9 15 0,-38 55 113,44-70-137,-5 5 8,0-1 0,-14 13 0,-8 8 2,30-30-39,1-1-19,0 1-1,0-2 1,0 1 0,-1 0-1,1-1 1,-1 1 0,0-1-1,0 0 1,-6 3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40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0 314 12998,'0'0'2124,"20"-22"-1823,4-4-230,14-15 40,44-62 1,-55 70-77,7-11 29,-32 41-61,0 0 1,0 0-1,0 0 0,-1 0 1,1-1-1,-1 1 0,0 0 1,0-1-1,0 1 0,0-7 1,-1 7 65,0 21 19,-2 15-28,-1 0 0,-14 62 0,9-62-30,2 1 0,-3 68-1,8-85-78,1 35-267,0-49 27,1 0-1,-1 0 0,0 0 0,1 0 0,0 0 0,0 0 0,0 0 0,0-1 0,0 1 1,0 0-1,1-1 0,0 1 0,2 3 0,-4-6 16,1 1 1,0-1-1,-1 1 1,1-1-1,0 1 0,0-1 1,-1 0-1,1 1 1,0-1-1,0 0 0,0 0 1,-1 1-1,1-1 1,0 0-1,0 0 0,0 0 1,1 0-1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40.7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16 152 10085,'0'0'2852,"-2"15"-2041,-3 5-595,2-6-97,1 0-1,0 0 1,1 29 0,1-42-117,0 1 1,0 0 0,0 0 0,0 0-1,0 0 1,0-1 0,1 1-1,-1 0 1,1 0 0,-1 0 0,1-1-1,0 1 1,0 0 0,-1-1 0,1 1-1,0-1 1,1 1 0,-1-1 0,0 0-1,0 1 1,1-1 0,-1 0-1,0 0 1,4 2 0,-2-2 6,0 0 0,0 0 0,0 0-1,0 0 1,0-1 0,1 0 0,-1 1 0,0-1 0,0 0 0,1-1-1,-1 1 1,0-1 0,3 0 0,4-1 23,-1-1 0,0 0 1,0 0-1,-1-1 0,1 0 0,-1-1 1,0 0-1,0 0 0,9-8 1,-12 7-23,1 0 0,0-1 0,-1 1 0,0-1 1,-1-1-1,0 1 0,0 0 0,0-1 0,-1 0 1,3-11-1,-2 3 14,-1-1 1,-1 0-1,-1 0 1,0-19-1,-1 27-7,-1-19 11,1 27-22,-1-1 1,1 1-1,0 0 1,-1 0-1,1 0 1,-1 0 0,1 0-1,-1 0 1,1 0-1,-1 0 1,0 1-1,1-1 1,-1 0-1,0 0 1,0 0-1,1 1 1,-1-1-1,0 0 1,0 1-1,0-1 1,0 1 0,-2-2-1,-10-2 117,-1 0-1,0 1 1,1 0 0,-19-1 0,31 4-125,0 0 1,-1 0 0,1 0 0,0 0 0,0 0 0,-1 0-1,1 0 1,0 0 0,0 1 0,-1-1 0,1 0-1,0 1 1,0-1 0,0 1 0,0-1 0,0 1-1,0 0 1,-1-1 0,1 1 0,1 0 0,-1 0-1,0 0 1,0 0 0,0-1 0,0 1 0,1 1-1,-1-1 1,0 0 0,1 0 0,-1 0 0,1 0 0,-1 0-1,1 0 1,0 1 0,-1-1 0,1 0 0,0 0-1,0 1 1,0-1 0,0 0 0,0 0 0,0 1-1,0-1 1,0 0 0,1 0 0,-1 2 0,1 1-149,0-1 0,0 1 1,1-1-1,-1 1 1,1-1-1,0 0 1,0 0-1,0 1 0,0-1 1,0-1-1,1 1 1,-1 0-1,1 0 1,4 2-1,34 13-4636,-9-2-1596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2:44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0 2913,'0'0'10501,"0"3"-10456,0 613 198,1-609-243,-2 0 0,1-1 0,-1 1 0,0-1 0,0 1 0,-1-1 0,0 1 0,0-1 0,-4 8 0,2-5 0,0 1 0,1-1 0,-4 18-1,-7 23 16,9-42-13,-1 12-4,6-18-54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41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48 9316,'0'0'5862,"-13"18"-5692,-37 56-138,48-71-32,1-1 0,-1 1-1,1-1 1,0 1-1,0 0 1,0 0-1,0-1 1,0 1 0,1 0-1,-1 0 1,1 0-1,0 0 1,0 0 0,0 0-1,0 0 1,0 0-1,1 0 1,-1 0-1,1 0 1,0-1 0,0 1-1,0 0 1,0 0-1,0-1 1,1 1-1,-1-1 1,3 4 0,-1-2 1,2 3 1,0 0 1,0-1 0,1 0-1,0 0 1,0-1-1,0 1 1,1-1 0,0-1-1,0 1 1,0-1 0,1 0-1,-1-1 1,1 0 0,0 0-1,0-1 1,16 4-1,9-1-96,0-2-1,61 0 1,-85-3 37,8 0-371,1-1 0,-1-1 0,0-1 1,0 0-1,0-1 0,19-7 1,-26 7 273,0-1 1,0 1 0,0-1 0,-1-1-1,1 0 1,-1 0 0,-1-1 0,0 0 0,1-1-1,11-14 1,-17 18 160,-1 0 0,0 0 0,0 0 0,0 0 1,0 0-1,-1-1 0,1 1 0,-1-1 0,0 1 0,0-8 0,-1-50 1099,-1 25 1341,0 34-2345,1 1 0,0-1 0,-1 1 0,0-1 0,1 1 1,-1 0-1,0-1 0,0 1 0,-1 0 0,1 0 0,0 0 0,-1 0 0,1 0 0,-1 0 0,0 0 0,0 0 0,1 1 0,-1-1 0,0 1 1,0-1-1,-1 1 0,1 0 0,0-1 0,0 1 0,-1 1 0,1-1 0,0 0 0,-4 0 0,-38-7-745,1 9-5785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41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0 10101,'0'0'4471,"-7"21"-4001,-2-1-330,2-1 3,1-1 0,0 1 0,2 0 1,-5 34-1,6-37-104,1-2-11,0-1 0,1 1 1,1 18-1,0-26-21,1 0 0,0 0 0,1-1 0,-1 1 0,1 0 1,0-1-1,0 1 0,1-1 0,0 0 0,0 0 0,5 8 0,-5-10 2,0 0 0,0-1 0,0 1 0,0 0-1,0-1 1,1 0 0,-1 0 0,1 0 0,0 0-1,-1 0 1,1-1 0,0 0 0,0 0 0,0 0-1,0 0 1,0 0 0,0-1 0,0 0 0,0 0-1,0 0 1,0 0 0,0-1 0,7-1 0,-6 1 19,-1 0 0,0 0 0,0 0 0,1 0 1,-1-1-1,0 0 0,0 0 0,-1 0 1,1-1-1,0 1 0,-1-1 0,1 0 1,-1 0-1,0 0 0,0 0 0,0 0 1,0-1-1,-1 0 0,1 1 0,-1-1 1,2-5-1,-2 0 101,0 0 0,-1-1 0,0 1-1,0 0 1,-1-1 0,-1-13 0,0 0 156,1 15-205,0 0 1,0 1-1,0-1 0,-2 0 0,1 0 1,-1 1-1,0-1 0,0 0 1,-1 1-1,0 0 0,-6-11 0,4 11-32,0 1-1,-1-1 0,0 1 0,0 1 1,-1-1-1,0 1 0,0 0 1,0 1-1,0 0 0,-11-5 0,10 6-46,0 0 0,0 0-1,0 1 1,0 0-1,-1 0 1,1 1-1,-1 0 1,-10 1 0,17 0-122,1 0-1,-1 0 1,1 0 0,-1 0 0,1 0 0,-1 0 0,1 0 0,0 1 0,-1-1-1,1 1 1,-1-1 0,1 1 0,0-1 0,-2 2 0,-25 24-7493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45.4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31 165 5026,'0'0'6152,"-5"0"-5890,-15 0-259,19 0-7,1 0 0,0 0 0,0 0 0,0 0 1,0 0-1,-1 0 0,1 0 0,0 0 1,0 0-1,0 0 0,0 0 0,-1 0 1,1 0-1,0 0 0,0 0 0,0 0 0,-1 0 1,1 0-1,0 0 0,0 0 0,0 0 1,0 0-1,0 1 0,-1-1 0,1 0 1,0 0-1,0 0 0,0 0 0,0 0 0,0 0 1,0 1-1,0-1 0,-1 0 0,1 0 1,0 0-1,0 0 0,0 1 0,0-1 1,0 0-1,0 0 0,0 0 0,0 0 0,0 1 1,0-1-1,0 0 0,0 0 0,0 0 1,0 0-1,0 1 0,0-1 0,0 0 1,0 0-1,0 0 0,0 0 0,0 1 0,1-1 1,-1 0-1,0 0 0,5 7-14,9-2 71,0 0-1,1-1 0,0-1 1,26 3-1,20 4 156,-29-4-53,1-1 0,-1-1-1,35-1 1,101-9 393,-152 6-501,274-29 679,-16 3-516,-253 24-205,382-13 89,-369 15-71,-1-2-1,0-1 0,0-2 1,-1-1-1,1-2 1,38-14-1,-63 19-131,-1-1 0,1 0 0,-1-1 0,0 1 0,0-1 0,10-10 0,9-17-4068,-21 14-1330,-5 4 1876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45.8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22 9572,'0'0'2361,"17"-5"-1800,-8 3-460,0-1-16,1 0 0,-1 1 1,0 0-1,1 0 0,-1 1 0,1 0 0,-1 1 0,1 0 1,-1 1-1,1 0 0,-1 0 0,17 5 0,-7 3-1,-1 1 0,0 1 0,-1 0-1,0 1 1,-1 1 0,16 16 0,-6-6-52,-19-18-19,-1 1 0,1 0-1,-1 1 1,0-1-1,0 1 1,-1 0 0,0 0-1,-1 1 1,1 0 0,-1 0-1,-1 0 1,1 0 0,-1 0-1,-1 1 1,0-1 0,0 1-1,0 0 1,-1 0 0,-1-1-1,1 1 1,-2 0 0,1 0-1,-1 0 1,0-1 0,-1 1-1,0 0 1,0-1-1,-1 1 1,0-1 0,-5 9-1,0-4 12,-1 0 0,-1 0 1,0-1-1,0-1 0,-1 0 0,-24 19 0,14-12 2,-14 14 8,4-4-19,-40 29 0,-49 31 52,111-82-112,-1-1 0,0-1 1,-13 6-1,4-3-955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48.0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1008,'0'0'15725,"2"0"-15696,30-1-17,-11 1 9,0 0 1,0 1 0,26 5 0,-39-5-18,-1 1 0,0 1 0,0-1 1,0 1-1,-1 0 0,1 0 0,-1 1 0,1 0 1,-1 0-1,-1 1 0,1 0 0,0 0 1,6 7-1,-4-1-1,0 1 0,0-1 1,-1 1-1,-1 1 0,0-1 1,0 1-1,-2 0 0,1 0 1,-2 1-1,5 26 0,-3 8 22,-3 88 0,-2-82-21,0-53-4,0 9-5,0-1 0,0 1 0,0-1 0,-1 1 0,-1-1 0,0 0 0,0 1 0,-1-1 0,-5 13 0,-22 38-230,29-59 226,1 0-1,0 0 1,-1-1-1,1 1 1,-1 0-1,1 0 1,-1 0-1,1 0 1,-1-1-1,1 1 1,-1 0 0,0-1-1,0 1 1,1 0-1,-1-1 1,0 1-1,0-1 1,1 1-1,-1-1 1,0 0-1,0 1 1,0-1 0,0 0-1,0 1 1,0-1-1,0 0 1,0 0-1,0 0 1,0 0-1,1 0 1,-1 0 0,0 0-1,0 0 1,0-1-1,0 1 1,0 0-1,0 0 1,0-1-1,-1 0 1,0 0-10,-1-1 0,1 1 0,0-1 0,0 0 0,0 0 0,0 0 0,0 0 0,0 0 0,0-1 0,0 1 0,-2-5 0,0-4-13,0 0 0,0 1 0,1-1-1,-2-18 1,-3-5 116,8 31-66,-1 1 1,0-1-1,0 1 0,1-1 0,-1 0 1,1 1-1,0-1 0,0 0 1,0 0-1,0 1 0,0-1 1,1 0-1,-1 1 0,1-1 0,0 1 1,0-1-1,0 0 0,0 1 1,0 0-1,0-1 0,1 1 1,-1 0-1,4-4 0,1 2-8,-1 0 0,1 0 0,0 1 1,0 0-1,0 0 0,0 1 0,11-4 0,19-7 6,15-6 11,1 3-1,0 2 0,61-9 1,37-9-3649,-135 29 2837,4-2-1221,-1 0 0,30-13 0,-43 16 1681,0-1 0,0 0 0,0 0 0,0 0 0,0-1 0,0 0 0,-1 0 1,0 0-1,0 0 0,0-1 0,0 1 0,-1-1 0,3-6 0,-5 11 447,-1-1 0,1 0 0,-1 1 1,1-1-1,-1 0 0,0 1 0,1-1 0,-1 0 0,0 1 0,1-1 0,-1 0 0,0 0 1,0 1-1,0-1 0,0 0 0,0 0 0,0 1 0,0-1 0,0 0 0,0 0 0,0 1 1,0-1-1,0 0 0,-1 0 0,1 1 0,0-1 0,-1 0 0,1 0 0,0 1 0,-1-1 1,1 1-1,-1-1 0,1 0 0,-1 1 0,1-1 0,-1 1 0,1-1 0,-1 1 0,0-1 0,1 1 1,-1-1-1,0 1 0,1 0 0,-1-1 0,0 1 0,1 0 0,-1 0 0,0 0 0,0-1 1,1 1-1,-1 0 0,-1 0 0,-3 0 489,-1 0 1,1 0-1,0 0 1,-1 0-1,1 1 0,-8 1 1,7 1-475,1-1 0,-1 1 0,1 0 0,-1 1 0,1-1 1,0 1-1,1 0 0,-1 0 0,1 1 0,-1-1 0,1 1 0,1 0 1,-1 0-1,1 0 0,-1 1 0,2-1 0,-1 1 0,0 0 0,1-1 1,0 1-1,1 0 0,-2 8 0,2-8-126,-1-1 0,1 0 0,1 0-1,-1 1 1,1-1 0,0 0 0,0 1 0,0-1 0,1 0-1,0 1 1,0-1 0,0 0 0,0 0 0,1 0 0,0 0-1,0 0 1,1 0 0,-1-1 0,1 1 0,0-1 0,0 1-1,1-1 1,-1 0 0,1 0 0,0-1 0,8 7 0,-4-5-7,1-1 0,-1 0 1,1-1-1,0 0 1,0 0-1,0-1 0,1 0 1,-1-1-1,0 1 0,1-2 1,-1 0-1,1 0 1,-1 0-1,1-1 0,-1-1 1,0 0-1,0 0 0,12-4 1,-15 3 7,0 1-1,0-1 1,0-1 0,-1 1 0,1-1 0,-1 0 0,0 0 0,0 0-1,0-1 1,0 1 0,-1-1 0,0-1 0,0 1 0,0-1-1,-1 1 1,0-1 0,0 0 0,0 0 0,-1 0 0,0 0-1,0-1 1,0 1 0,-1-1 0,0 1 0,0-1 0,-1-11-1,0 13 4,0 0 0,-1-1-1,0 1 1,0 0-1,0 0 1,-1 1-1,1-1 1,-1 0-1,-1 0 1,1 1-1,0-1 1,-1 1-1,0 0 1,0 0-1,0 0 1,-1 0-1,1 0 1,-1 1 0,0-1-1,0 1 1,0 0-1,-1 0 1,-5-2-1,-1-1 35,0 2 0,1-1 0,-2 1 0,1 1 0,0 0 0,-1 1-1,1 0 1,-1 1 0,-14 0 0,12 0-677,30 4-1297,19 7-2274,-15-7-2388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48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64 105 8788,'0'0'6921,"-10"15"-6644,-31 51-192,39-62-80,0 0-1,0 0 1,1 0-1,0 0 1,-1 1-1,1-1 1,1 1-1,-1-1 1,1 1-1,0-1 1,0 1-1,0-1 1,0 1-1,1-1 1,1 8-1,0-7-1,-1 1-2,1-1-1,0 0 1,0-1 0,1 1-1,0 0 1,0-1 0,0 1-1,0-1 1,0 0 0,1 0-1,0 0 1,0 0 0,0-1 0,0 0-1,1 1 1,-1-2 0,1 1-1,0 0 1,0-1 0,0 0-1,8 2 1,-8-2 5,1 0-1,0 0 1,-1-1 0,1 0-1,0 0 1,0 0 0,0-1-1,0 0 1,0 0 0,0-1-1,0 1 1,0-1-1,0-1 1,0 1 0,-1-1-1,1 0 1,-1 0 0,1-1-1,5-2 1,-5 0 4,0 0-1,0 1 1,-1-2 0,0 1-1,1-1 1,-2 0 0,1 0-1,-1 0 1,0 0 0,0-1-1,-1 0 1,1 0 0,-2 0-1,4-9 1,-4 7 64,-1-1 0,0 1 0,0-1 1,-1 0-1,-1 1 0,1-1 0,-1 1 0,-1-1 1,0 1-1,0-1 0,-5-9 0,5 12-6,0 0 0,-1 0-1,0 1 1,0-1 0,-1 1 0,0 0-1,0 0 1,0 0 0,-1 0-1,0 1 1,0 0 0,0 0-1,-1 0 1,0 1 0,0 0 0,0 0-1,0 0 1,-1 1 0,1 0-1,-1 0 1,0 1 0,0-1 0,0 1-1,0 1 1,0 0 0,0 0-1,0 0 1,-10 1 0,5 1-1308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58.3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89 8580,'0'0'5955,"0"1"-5953,0-1 1,0 0 0,0 1 0,0-1-1,-1 0 1,1 1 0,0-1 0,0 1-1,0-1 1,0 0 0,0 1-1,0-1 1,0 0 0,0 1 0,0-1-1,0 1 1,0-1 0,0 0 0,1 1-1,-1-1 1,0 0 0,0 1 0,0-1-1,0 0 1,1 1 0,-1-1-1,0 0 1,0 1 0,1-1 0,-1 0-1,0 0 1,0 1 0,1-1 0,-1 0-1,0 0 1,1 0 0,-1 1 0,0-1-1,1 0 1,-1 0 0,4 2 19,1-1 0,-1 0 1,0 0-1,0-1 0,0 1 1,0-1-1,1 0 0,-1 0 1,0 0-1,0-1 0,6-1 1,0 1 3,0-2 1,0 0-1,-1 0 0,11-5 1,30-22 83,-37 22-78,0 0 0,0 0 0,1 1 0,20-7-1,-6 5-14,-17 6-15,-10 5-7,0 1 2,2 9-4,1-1 0,-2 1-1,3 19 1,-4-24 15,3 42 148,-4 82 0,-1-61-121,1 183-97,-1-252-28,1-1 0,0 1 0,0-1 0,-1 1 0,1-1 0,0 0 0,-1 1-1,1-1 1,0 0 0,-1 1 0,1-1 0,0 0 0,-1 0 0,1 1 0,-1-1 0,1 0 0,-1 0 0,1 0 0,-1 1-1,1-1 1,0 0 0,-1 0 0,1 0 0,-1 0 0,1 0 0,-1 0 0,1 0 0,-1 0 0,1 0 0,-1 0 0,1 0-1,-1-1 1,0 1 0,-15-3-1348,14 1 1370,0 0 0,0 1 0,0-1 0,0 0 0,0-1 0,0 1 0,0 0 0,1-1 0,-1 1-1,1-1 1,0 1 0,0-1 0,0 1 0,0-1 0,0-3 0,-7-13 72,7 18-8,-10-21 616,0-1 0,2 1 0,-13-42-1,21 57-153,0 1 0,-1-1 0,0 0 0,0 1 0,-5-8 0,7 13-424,0 0-1,-1 0 0,1 0 1,0 0-1,0 0 0,-1 0 1,1 0-1,0 0 0,0 0 0,0 0 1,0 0-1,1 0 0,-1 0 1,0 0-1,0 1 0,0-1 1,1 0-1,-1 0 0,0 0 1,1 0-1,-1 0 0,1 0 1,-1 1-1,1-1 0,0 0 1,-1 0-1,1 1 0,0-1 0,-1 0 1,1 1-1,0-1 0,1 0 1,31-16-106,-32 17 101,54-18 46,60-12 1,-11 4-1831,-79 13-2476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58.7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93 199 8068,'0'0'5253,"-15"17"-4805,-44 59-131,57-73-304,0 0 0,0 0-1,0 0 1,0 1-1,1-1 1,-1 0 0,1 1-1,0-1 1,0 1-1,0 0 1,1-1 0,-1 1-1,1 0 1,0-1-1,0 1 1,0 0 0,0-1-1,1 1 1,0 0-1,1 4 1,-1-1-5,0-4-5,0 0 1,0 0-1,1 0 1,-1 0-1,0-1 1,1 1-1,0 0 0,-1-1 1,1 1-1,0-1 1,1 1-1,-1-1 1,0 0-1,0 0 1,1 0-1,0 0 1,-1-1-1,1 1 1,0-1-1,0 0 1,-1 1-1,1-1 1,4 1-1,4 1 12,0-1 0,1 0 0,-1-1-1,23 1 1,-29-2-8,-1 0 1,1-1-1,0 1 0,0-1 1,-1 0-1,1 0 0,-1-1 1,1 1-1,-1-1 0,1 0 1,-1 0-1,0-1 0,0 1 1,0-1-1,0 0 0,0 0 1,-1 0-1,5-5 0,1-4 18,0 0 1,-1-1-1,-1 0 0,10-21 0,-3 5 30,-8 16-31,0-1-1,-1 0 1,-1 0-1,0-1 1,-1 1-1,2-20 1,-4 25 4,0 1 0,-1-1 0,0 0 0,0 1 1,-1-1-1,-1 1 0,1-1 0,-1 1 0,0 0 0,-1-1 1,0 1-1,-6-10 0,6 14 36,0 0 1,0 0-1,-1 1 0,1-1 0,-1 1 0,0 0 1,0 0-1,-1 0 0,1 0 0,-1 1 1,1 0-1,-1 0 0,0 0 0,1 0 1,-1 1-1,0 0 0,0 0 0,-7-1 1,-2 1-18,1 0-1,-1 1 1,0 0 0,0 1 0,-20 5 0,32-6-93,0 0-1,-1 0 1,1 1-1,0-1 1,0 1 0,0-1-1,0 1 1,0 0-1,0 0 1,0 0-1,0 0 1,0 0 0,0 1-1,0-1 1,1 1-1,-1-1 1,1 1-1,-1-1 1,1 1 0,-1 0-1,1 0 1,0-1-1,0 1 1,0 0 0,0 0-1,0 0 1,1 1-1,-1-1 1,0 2-1,1 12-3472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59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0 462 9492,'0'0'1868,"20"-15"-820,140-120 831,-84 44-943,-68 82-897,0-2 0,-1 1 0,0-1 0,0 0 0,-2 0 0,9-21 0,-7 15 4,1 0-1,11-17 0,-17 31-377,0-1 0,-1 1-1,1-1 1,0 1 0,-1-1-1,0 0 1,0 0 0,0 0-1,0 1 1,-1-1 0,1 0 0,-1 0-1,0-5 1,0 9 291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59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33 290 8244,'0'0'1494,"10"3"-1003,-7-2-441,-1-1 1,1 1-1,0-1 0,0 1 1,-1-1-1,1 0 1,0 0-1,0 0 0,-1 0 1,1 0-1,3-2 1,-3 1-10,-1 0 0,0-1 0,1 1 0,-1-1 0,0 0 0,0 0 0,-1 0 0,1 0 0,0 0 0,-1 0 0,1 0 0,-1-1 0,1 1 0,-1 0 0,0-1 0,1-3 0,0 1 11,2-4 80,1 0 1,-2 0-1,0-1 0,0 0 1,0 1-1,-2-1 0,1 0 1,0-12-1,-1-13 569,0 25-427,0 0 1,-1 0-1,0 0 1,-1 0-1,0 0 1,-3-12-1,3 19-234,-1 1 0,0-1 0,1 1 0,-1 0-1,0 0 1,0-1 0,-1 1 0,1 1 0,0-1-1,-1 0 1,1 1 0,-1-1 0,1 1 0,-1 0-1,0-1 1,1 1 0,-1 1 0,0-1 0,0 0-1,0 1 1,-3-1 0,3 0-19,1 1-1,-1 0 1,1-1 0,-1 1-1,1 0 1,-1 0-1,1 0 1,-1 0 0,1 1-1,0-1 1,-1 1-1,1 0 1,-1-1 0,1 1-1,0 0 1,0 0-1,-1 0 1,1 1-1,0-1 1,0 1 0,0-1-1,0 1 1,1-1-1,-1 1 1,-3 4 0,1 7-549,0 0 1,1 0-1,1 0 1,0 1-1,0-1 0,1 1 1,1-1-1,2 20 1,-1 4-1915,-1-8-5015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2:46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91 4578,'0'0'5528,"-13"0"-2815,176 0-2270,-155 0-430,0-1 1,0 0-1,0-1 1,9-2-1,25-3 77,9-1-62,-42 6-14,1 0-1,0 1 1,14-1 0,6 2 22,-10 1-6,1-1-1,-1-1 1,0-1 0,37-8-1,-43 8-12,0 0 0,0 1 0,0 0 0,1 1 0,16 2 0,15 0 52,-44-2-68,1 0 0,0-1 1,-1 1-1,1-1 0,0 0 0,-1 1 1,1-1-1,3-2 0,-3 2 3,0-1 1,0 1-1,1 0 1,-1 0-1,0 0 0,1 1 1,-1-1-1,7 1 1,76 0 123,-84 0-121,-1 0 0,1-1 0,0 1 0,-1 0 0,1 0 0,0-1 0,-1 1 0,1-1 0,0 0 0,-1 1 0,1-1 0,-1 0 0,3-2 0,-3 3-4,0-1 1,1 0-1,-1 0 0,0 1 0,1-1 1,-1 0-1,0 1 0,1-1 0,-1 1 1,0 0-1,1 0 0,-1-1 1,3 1-1,90 0 160,-91 1-158,-3-1-4,24-14 9,-8 12-2,10 2 90,-24 0-58,-1 0-11,0-1-1,-1 1 1,1 0-1,0 0 1,-1 0-1,1 0 1,0 0-1,0 0 0,-1 0 1,1 0-1,0 0 1,-1 1-1,1-1 1,0 0-1,-1 0 1,1 0-1,0 1 1,-1-1-1,1 0 0,0 1 1,-1 130 673,0-130-699,0 1 0,0 0 0,0 0 0,0-1 0,-1 1 0,1 0 0,-1 0 0,1-1-1,-1 1 1,0 0 0,1-1 0,-1 1 0,-1 1 0,1-2-1,0 1-1,0-1 0,0 1 0,0 0 0,1-1 1,-1 1-1,1 0 0,-1-1 0,1 1 0,0 0 1,-1 0-1,1 0 0,0 1 0,0 534 106,0-534-108,0-1 1,0 1-1,0 0 0,-1 0 1,1 0-1,-1 0 1,0 0-1,0-1 0,-2 6 1,2-6 0,0 1-1,0-1 1,0 0 0,1 1 0,-1-1 0,1 1 0,-1-1-1,1 1 1,0 4 0,0-6 0,0 0 1,0-1-1,0 1 0,0-1 1,0 1-1,0 0 0,0-1 1,0 1-1,-1-1 0,1 1 1,0 0-1,0-1 0,0 1 1,-1-1-1,1 1 0,0-1 0,-1 1 1,1-1-1,-1 1 0,1-1 1,0 1-1,-1-1 0,1 1 1,-1-1-1,1 0 0,-2 1 1,2 0-1,-1-1 0,1 0 0,-1 0 0,1 1 1,-1-1-1,1 1 0,-1-1 0,1 1 0,0-1 0,-1 1 1,1-1-1,-1 1 0,1-1 0,0 1 0,0-1 0,-1 1 1,1-1-1,0 1 0,0-1 0,0 1 0,0 0 0,0-1 1,0 1-1,0-1 0,0 1 0,0 1 0,0 2 0,-1-1-1,-11 7 8,9 3 14,3-11-21,0-1 1,0 1-1,0-1 1,0 1-1,-1-1 0,1 0 1,-1 1-1,1-1 1,-1 1-1,1-1 1,-1 0-1,0 1 0,0-1 1,-1 2-1,-2 3-11,1 10 5,3-1 6,0-2 3,0-13-3,0 0 0,1 1 0,-1-1 1,0 0-1,0 0 0,0 1 0,0-1 0,0 0 0,0 1 1,0-1-1,0 0 0,0 0 0,0 1 0,-1-1 0,1 0 1,0 1-1,0-1 0,0 0 0,0 0 0,0 1 0,0-1 0,-1 0 1,1 0-1,0 1 0,0-1 0,0 0 0,-1 0 0,1 0 1,0 1-1,0-1 0,-1 0 0,1 0 0,0 0 0,0 0 1,-1 0-1,1 1 0,0-1 0,-1 0 0,1 0 0,0 0 0,-1 0 1,-5 3-5,3 14 4,3-15 120,-18-2 45,-325 0 1113,341 0-1274,-1 0-1,1 0 1,-1 0-1,1-1 1,-1 1-1,1-1 1,-1 1 0,1-1-1,-5-2 1,4 2 1,1-1 1,-1 1-1,0 0 1,0 1-1,0-1 1,0 0-1,1 1 1,-1 0-1,-6 0 1,-7-1 8,1 1-1,-1-2 1,0 0 0,-20-6 0,32 7-10,1 0 0,-1 0 0,1 1 0,-1-1-1,1 1 1,-1 0 0,1 0 0,-1 0 0,-5 1 0,6 0-2,-1-1 1,1 1-1,-1-1 1,1 0-1,-1-1 1,0 1 0,1 0-1,-1-1 1,-4-1-1,-3-2 19,0 2 1,0-1-1,0 1 1,0 1-1,0 0 0,-12 1 1,-170 0 594,190 0-606,0-1 0,0 1 0,0-1 0,0 1 0,0-1 0,1 0-1,-1 0 1,-3-1 0,3 0 1,0 1 0,0 0 0,0 0 0,0 0-1,0 0 1,-1 0 0,1 1 0,-4 0 0,-51 0 706,55 0-413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59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62 135 10101,'0'0'5170,"2"5"-4767,6 7-328,-2-12 56,5-32 282,-9 20-308,0 1 0,-1-1 0,-1 0 1,0 0-1,0 0 0,-5-20 0,5 31-82,0 0 0,-1 0-1,1 0 1,-1 0 0,0 0 0,1 0-1,-1 0 1,0 1 0,1-1-1,-1 0 1,0 0 0,0 1 0,0-1-1,0 0 1,0 1 0,0-1 0,0 1-1,0 0 1,0-1 0,0 1 0,0 0-1,0-1 1,-1 1 0,-26-1 514,21 1-489,5 1-42,1-1 0,-1 1 0,1-1 0,-1 1 0,1-1 0,0 1 0,-1 0 0,1 0 0,0 0 0,-1 0 0,1 0 0,0 0 0,0 0 0,0 0 0,0 0 0,0 0 0,0 1 0,0-1 0,1 0 0,-1 1 0,0-1 0,1 1 0,-1-1 0,1 1 0,-1-1 0,1 1 0,0-1 0,-1 1 0,1 2 0,-4 50-10,4-51-44,1 1-1,-1 0 0,1-1 1,0 1-1,0-1 0,0 1 1,2 3-1,2 6-1956,-3 0-3305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8:44.2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 1 9252,'0'0'1329,"-18"5"-249,-3 2-684,12-3-187,-1-1 1,1 0-1,-1 0 0,1-1 1,-1-1-1,0 0 0,-14 0 1,12 2 2910,23 2-2629,32 5-687,26-2 687,0-3 1,98-5-1,-69-2-55,-38 1-210,-32-1-29,1 2-1,50 6 1,-34 0 71,92 1 0,26 6-41,-102-9-109,90-4 0,-64-2-114,321 2 122,-246-15-97,335 15 158,-495 0-186,-1 0 0,1 0 0,-1 0 0,0 0 0,1 0-1,-1 1 1,1-1 0,-1 0 0,0 1 0,1-1 0,-1 1 0,0 0 0,1-1 0,0 2 0,10 5 6,0-5-7,0-1 1,0 0-1,0 0 1,0-1-1,13-2 1,11 1-4,-20 2 16,-1 0 1,1 1-1,24 7 0,-22-6-21,0-1 0,1-1 0,-1-1 0,26-2-1,2 1 29,-15 0-29,1 1 8,-1 0 0,1 2 0,40 8 0,-64-9-5,1 0 0,0 0 1,0-1-1,-1-1 1,11 0-1,-12 0 4,1 0 0,0 0 1,0 1-1,0 1 0,-1-1 0,1 1 1,15 4-1,-10-2 12,0 0 1,0 0 0,0-1-1,1-1 1,22 0 0,-31-2-10,0 1 0,0 1 0,0-1 1,0 1-1,0 0 0,0 0 0,0 0 0,0 1 1,-1-1-1,7 4 0,-8-3-2,-1-1 1,1-1-1,-1 1 0,1 0 1,0 0-1,-1-1 0,1 0 1,0 1-1,3-1 0,-5-1 9,1 1 0,-1 0 0,1 0 0,-1 1 0,1-1 0,-1 0 0,0 0 0,1 1 0,-1-1 0,1 1 0,-1-1 0,0 1-1,0-1 1,1 1 0,-1 0 0,0 0 0,0 0 0,2 1 0,-3-2 1,1 1 0,-1-1-1,1 0 1,-1 1 0,0-1 0,1 0-1,0 1 1,-1-1 0,1 0 0,-1 0-1,1 1 1,-1-1 0,1 0-1,-1 0 1,1 0 0,0 0 0,-1 0-1,1 0 1,-1 0 0,2 0 0,3 1 21,-1 1-14,-1 0 0,1-1 0,-1 1 1,1-1-1,-1 0 0,1 0 0,-1 0 1,1 0-1,0-1 0,4 1 0,-8-1-11,1 0-1,0 0 1,0 0-1,0 1 1,-1-1-1,1 0 1,0 0-1,0 1 0,-1-1 1,1 1-1,0-1 1,0 1-1,-1-1 1,1 1-1,-1-1 1,1 1-1,1 1 1,1 1 8,12 2 163,-15-5-174,0 1 1,0-1-1,0 1 0,0-1 1,0 1-1,0-1 1,0 1-1,1-1 1,-1 1-1,0-1 0,0 1 1,0-1-1,0 1 1,0-1-1,1 0 0,-1 1 1,0-1-1,1 1 1,-1-1-1,0 0 0,0 1 1,1-1-1,-1 0 1,1 1-1,-1-1 1,0 0-1,1 0 0,-1 1 1,1-1-1,-1 0 1,0 0-1,1 0 0,-1 1 1,1-1-1,-1 0 1,1 0-1,-1 0 1,1 0-1,-1 0 0,1 0 1,0 0-1,2 0 6,-3-16-6011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8:51.9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30 107 3778,'0'0'14927,"-5"0"-14330,-15 0-151,15 0 864,8 0-1300,266 0 300,-257-1-278,1 0 0,24-5 0,18-2 3,158 8-14,-206 0-21,0-1-1,0 0 1,0 0 0,9-3-1,-9 2-6,0 0-1,0 0 0,0 1 1,10 0-1,18 2-2,-22 0 17,0 0 0,1-2-1,-1 1 1,21-5 0,-18 1 5,0 1-1,1 1 1,0 0 0,23 1 0,-17 0-3,0 0 0,-1-1 1,27-6-1,-42 6-8,1 1 0,0 0 0,0 0 0,0 1 0,0-1 0,0 2 0,11 1 0,-11-1 1,0-1-1,0 1 1,0-1 0,0-1 0,15-2 0,-8-1 3,1 1 0,-1 1 1,1 0-1,0 0 0,26 2 1,-27 0 4,0 0-7,-13 1-50,0-1-1,0 0 1,0 0 0,0 0-1,0 0 1,0-1 0,0 1-1,0 0 1,0-1 0,0 0 0,0 1-1,0-1 1,2-1 0,-4 1-95,1 1 0,-1-1 1,0 1-1,1-1 1,-1 0-1,0 1 0,0-1 1,1 0-1,-1 1 1,0-1-1,0 1 0,0-1 1,0 0-1,0 1 1,0-1-1,0 0 0,0 1 1,0-1-1,0 0 1,-1 1-1,1-2 0,-1-8-3110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8:54.0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12 106 5779,'0'0'6856,"1"-1"-6717,-1 1 0,0-1-1,0 0 1,0 0 0,0 1 0,0-1-1,0 0 1,0 0 0,0 1-1,0-1 1,0 0 0,0 1 0,-1-1-1,1 0 1,0 0 0,0 1 0,-1-1-1,1 0 1,-1 0 0,-9 1 1048,20 0 407,19-3-795,-28 1-772,0 1-12,0 0 0,0 0-1,0 0 1,-1 0 0,1 1 0,0-1 0,0 0-1,0 1 1,0-1 0,0 0 0,0 1 0,1-1-1,-1 1 1,0-1 0,0 1 0,0 0 0,0 0 0,1-1-1,-1 1 1,0 0 0,0 0 0,0 0 0,1 0-1,-1 0 1,0 1 0,2-1 0,477 0 1922,-479 0-1935,0 0 0,-1 0-1,1-1 1,0 1 0,0 0 0,0-1 0,0 1 0,0-1 0,-1 1 0,1-1-1,0 1 1,-1-1 0,1 1 0,0-1 0,-1 0 0,1 1 0,0-3 0,2 1 4,-1 1-2,0 0 0,0 0 0,1 1 0,-1-1 0,0 1 0,0 0 0,0 0 0,1-1 1,-1 1-1,0 1 0,0-1 0,3 1 0,-3-1-1,1 0 1,-1 1-1,0-1 1,1 0-1,-1 0 0,0-1 1,1 1-1,-1 0 1,0-1-1,3 0 1,3-2 0,0 1 0,0 0 0,0 0 0,0 1 0,0 0 0,0 0 0,10 1 0,254 0 497,-271 0-498,1 0-1,0 0 0,-1 0 1,1-1-1,-1 1 1,1 0-1,-1-1 1,1 1-1,-1-1 0,0 0 1,1 1-1,2-3 1,-3 2-1,1 0 0,-1 0 0,1 0 0,0 0-1,-1 1 1,1-1 0,0 1 0,0-1 0,-1 1 0,1-1 0,0 1 0,0 0 0,2 0 0,128 0 131,-131 0-132,0 0 1,-1 0-1,1 0 0,-1 0 1,1 0-1,0 0 0,-1 0 1,1 0-1,0-1 0,-1 1 1,1 0-1,0 0 0,-1-1 0,1 1 1,-1 0-1,1-1 0,-1 1 1,1 0-1,-1-1 0,1 1 1,-1-1-1,1 1 0,-1-1 1,1 1-1,-1-2 0,1 2 0,-1-1 0,0 1 0,1-1 0,-1 1-1,1-1 1,-1 1 0,1-1 0,-1 1 0,1-1 0,-1 1-1,1 0 1,-1-1 0,1 1 0,0 0 0,-1-1 0,1 1 0,-1 0-1,1 0 1,0 0 0,-1 0 0,1-1 0,0 1 0,-1 0 0,1 0-1,1 1 1,193-1 90,-192-1-86,0 1 0,0 0 0,0-1 0,0 0 0,-1 1 0,1-1 0,0 0 0,2-2 0,-2 2-2,0 0 0,1-1 0,-1 1 0,0 0 0,0 1 0,0-1 0,1 1 0,3-1 0,23 1 114,-7 1 196,0-1 72,-10-1-4895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02.7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4976 105 2225,'0'0'16530,"0"-1"-16494,0 1 1,0-1-1,0 1 0,0-1 0,0 1 1,0-1-1,0 1 0,0-1 0,0 1 1,0-1-1,0 1 0,0-1 0,0 1 1,0 0-1,0-1 0,0 1 0,-1-1 1,1 1-1,0-1 0,0 1 0,-1 0 1,1-1-1,-1 0 0,-27-4 428,21 1-400,5 3-44,1 0 0,0 0 0,-1 0 1,1 0-1,0 1 0,-1-1 0,1 1 1,-1-1-1,1 1 0,-1-1 0,0 1 1,1 0-1,-3 0 0,2-1 13,-1 1 1,0 0-1,1-1 0,-1 1 1,1-1-1,-1 0 0,1 1 0,-4-3 1,3 1 0,0 1 1,0 0 0,-1 0-1,1 0 1,0 0-1,0 0 1,0 1-1,-1-1 1,-2 1 0,-18-7 88,20 6-114,1 0 1,0-1-1,-1 1 1,1 0 0,-1 0-1,1 1 1,-7-1 0,-49 1 241,57 0-195,-57 0 152,-139 0 82,-206 0-15,401 0-275,-1 0 0,1 1 0,0 0 0,-1-1 0,1 1 0,0 0 0,-5 3 0,-19 3 0,-153-7 35,161 1-41,1 1 0,0 1 1,1 0-1,-1 2 0,-27 9 0,12-9-7,25-1 11,7-3 2,-1 0 0,0 0 0,1 0-1,-1 0 1,1-1 0,-1 1 0,0-1 0,0 1 0,1-1 0,-1 0 0,-2 1 0,0-1 0,1 0 0,0 1 0,0-1 0,0 1 0,0 0 0,0 0 0,-5 3 0,-19 3 0,18-7 2,1 0 0,-1 1-1,1 0 1,-1 0 0,1 1-1,0 0 1,-9 4 0,-12-2-6,10-3-3,1 3 6,0-1 1,-1 0-1,-30 0 0,-706-3 95,641 15-46,110-15-50,-23 0-7,-1 0 0,1 2 0,-40 8 0,55-9 15,0 1 0,-1-2 1,-22 0-1,23-1-11,0 1 0,0 0 0,-14 2 1,0 3-8,0-1 1,0-1 0,-33-2-1,-678-1 39,722 0-26,-1-2 1,-19-3-1,19 2 13,0 0 0,-20 1-1,-55-12-5,86 14-8,0-1 1,0 1-1,0-1 0,0 0 0,-7-4 0,7 4-1,0-1 1,0 1-1,1 0 1,-1 0-1,-9 0 1,-1 0-4,0 0 1,0 0 0,1-2 0,-18-4 0,24 5 0,-1 1 1,1 1 0,-1-1 0,-16 2-1,16 0 2,0-1-1,1 0 1,-1 0-1,-16-3 1,-17-4-18,1 2-1,-1 1 1,-83 6 0,44-1 5,77-1 14,1 1 0,-1-1 0,0 1 0,0 0 0,0 0 0,0 1-1,1-1 1,-1 1 0,0-1 0,-3 4 0,-23 8 7,12-9 5,13-3-11,0 0 0,1 0 0,-1 0 0,1 1 0,-1 0-1,-7 4 1,-53 23-35,5 2 55,49-24-20,1-1-7,1 0 0,-1 1-1,1 0 1,0 1 0,1 0-1,-13 16 1,18-20 3,0 0-1,0 0 1,0-1-1,0 1 1,-1 0 0,-7 5-1,7-6 1,0 0-1,0 0 1,0 1-1,1 0 1,0-1 0,-6 9-1,0 2 12,0 1-1,0-1 1,2 1-1,0 0 1,-10 32 0,11-16-15,1-1 1,-2 60 0,7 115-37,0-201 42,1 0 0,-1 0 0,1 0 0,0 0 0,0-1 0,0 1 1,0 0-1,1 0 0,0-1 0,3 7 0,8 19-5,-9-11 6,-4-15 0,0 0 0,1 0 0,-1 0 0,1-1 0,0 1 0,0 0 0,0 0 0,0-1 0,0 1 0,1 0 0,-1-1 0,1 0 0,2 4 0,10 6 0,15 20-13,-27-29 12,0 0 0,0-1 0,1 1 0,-1-1 0,0 0 0,1 0 0,-1 0 0,1 0 0,0 0 0,0-1 1,-1 1-1,1-1 0,0 0 0,0 0 0,1 0 0,-1 0 0,5 1 0,-3-1 1,0 0-1,1 1 1,-1 0 0,0 0-1,8 5 1,-1-1 1,0 0 0,0-1 0,1-1 0,0 0 0,-1 0 1,19 2-1,-15-3 5,1 1 1,-1 0 0,23 11 0,-24-10-4,1 1 0,-1-2 0,26 4 0,-24-5-2,-7-1-2,0-1-1,0 0 1,15-1-1,9 2-5,4 3 18,0-1 1,42-1 0,-11 5-30,-46-5 8,36 2 0,-6-3-4,54 9-1,-65-7 2,1-2-1,59-4 1,-14 0 2,-48 3 20,-5 0 9,50-5 0,-54-2-23,31-1-3,73-9 8,-108 16 9,-1-3 0,39-6 0,13 3 44,-48 1-56,1 1-1,30 1 1,2161 3 16,-2200-1-19,0-1 0,0 0 1,-1-2-1,0 0 0,34-12 0,-12 2 8,7-3 50,-17 0-48,54-39 0,-48 31-16,-30 20 16,-1 0 0,-1 0 0,1 0 0,8-10 0,0-1 2,0 1 0,1 0 0,25-16 0,-41 30-5,1 0 0,-1 0 0,0 0 0,0 0 0,1 0 0,-1 0 0,0 0 0,0 0 0,0 0 0,0-1 0,0 1 1,0 0-1,-1-1 0,2-1 0,0-2-3,1 0 0,0 1 1,0-1-1,0 1 0,1-1 1,0 1-1,5-5 0,-5 5 4,0 0 0,0-1-1,0 1 1,-1-1 0,0 0-1,0 1 1,5-11 0,20-30-13,-25 41 16,-1-1 0,-1 1 0,1-1-1,0 0 1,-1 1 0,0-1 0,-1 0 0,1 0 0,-1 0 0,1 0 0,-2-5 0,1-168 13,0 176-18,0 1-1,0-1 0,1 1 1,-1-1-1,0 1 1,1-1-1,-1 1 1,1-1-1,0 1 0,-1 0 1,1-1-1,0 1 1,0 0-1,0-1 0,0 1 1,0 0-1,2-2 1,-3 3 0,1-1 0,-1-1 0,1 1 0,0 0 0,-1-1 0,1 1 0,-1-1 0,0 1 0,1-1 0,-1 1 0,0-1 0,0 1 0,0-1 0,0 1 0,0-1 0,0 1 0,0-1 0,-1-1 0,2-17-3,14-10 0,-2 15 3,-11 12 1,1-1 0,-1 1-1,1-1 1,-1 0 0,0 1 0,2-7-1,11-16 9,-9 21-6,-6 5-3,1 0 1,-1 0-1,1-1 0,-1 1 1,0 0-1,1 0 1,-1-1-1,1 1 0,-1-1 1,0 1-1,0 0 1,1-1-1,-1 1 0,0-1 1,0 1-1,1 0 1,-1-1-1,0 1 0,0-1 1,0 1-1,0-1 1,1 1-1,-1-1 0,0 1 1,0-1-1,0 1 1,0-1-1,0 1 0,0-1 1,0 1-1,-1-1 1,1-2-1,1 0 0,-1 0 1,1 0-1,-1 0 0,1 0 0,0 1 1,0-1-1,2-2 0,-2 2 1,0 0-1,0 0 0,0 0 0,0-1 1,0 1-1,-1 0 0,1 0 1,-1-4-1,0-37 32,0-108 27,0 150-59,0 1 1,-1-1 0,1 0-1,-1 1 1,0-1 0,1 1 0,-1-1-1,0 1 1,0 0 0,0-1-1,0 1 1,0 0 0,0 0 0,0-1-1,-2 0 1,0-1 6,-10 0 4,-2 3-51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8:57.0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1 8996,'0'0'4085,"-10"0"-3987,22 0 108,33 0 610,20-1 682,123 15 0,-101-9-735,-58 0-395,1-2-1,50 0 0,-78-3-347,0 0 0,0 1 1,0-1-1,1 0 0,-1 1 0,0-1 1,0 1-1,0 0 0,0 0 0,3 1 0,-3 0 48,1-1 0,0 0-1,-1 0 1,1 0-1,0 0 1,0-1 0,0 1-1,0-1 1,0 1-1,4-1 1,127 0 930,-132 0-1284,-1 0 1,1-1 0,-1 1 0,0 0-1,1 0 1,-1-1 0,0 1 0,1-1-1,-1 1 1,0-1 0,0 0 0,1 1-1,-1-1 1,2-1 0,4-3-2570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8:58.6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8516,'0'0'4629,"3"0"-4464,565 0 4008,-478 15-4101,-80-14-59,1 0 0,0 0-1,-1 1 1,0 1 0,12 3 0,-12-2 30,1-1 0,0 0 0,0-1 1,0-1-1,14 1 0,-15-1 94,1 0 0,0 1 0,0 0 0,16 5 1,-19-5-76,0 0 1,0-1 0,1 0 0,-1-1 0,0 0 0,0 0 0,11-2-1,12 1 137,43 1 304,-42 0-8020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11.6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76 136 6611,'0'0'8036,"-12"5"-7071,-39 15-119,39-15 1606,327-5-1609,-290-1-726,0-2-1,0-1 1,39-11-1,-41 8-12,0 2-1,1 1 1,36-3-1,-52 7-73,0-1-1,0 0 0,16-4 1,20-1 26,-1 7 18,-26 1-47,-1-2 1,0 0-1,0-1 0,27-4 1,-30 1-10,0 1 1,1 1 0,0 0-1,24 0 1,-20 2 0,1-1 1,-1-1-1,30-8 0,-37 8-2,0 1 0,0 0 1,0 0-1,0 1 0,20 2 0,-19-1-14,0 0 0,1-1 0,-1 0 0,21-4 0,174-35 79,-147 34 39,-32-2-60,-9 1-27,0 1 0,1 1 0,0 1 0,24 0 1,736 3 378,-778 0-412,0 0 0,0 0 0,-1 0 0,1 0 0,0 1-1,0-1 1,0 1 0,-1-1 0,1 1 0,0 0 0,-1 0 0,1 0 0,1 1-1,-1-1 1,-1 0-1,0-1 0,1 1 1,-1 0-1,0-1 0,1 1 0,-1-1 1,1 1-1,-1-1 0,1 1 1,-1-1-1,4 0 0,29-1 9,-23 0-2,1 0 0,-1 1 0,1 1 0,-1 0 0,15 3 0,-17-1-6,-1-1 1,1 0-1,-1 0 1,1 0-1,0-1 1,15-1 0,-21 0-5,11 0 7,0 0-1,0 1 1,0 0-1,0 1 1,23 6-1,-23-6-4,0 0-1,0-1 0,0-1 1,25-2-1,-2 1-11,324 1 24,-359 0-9,1 1 1,0-1 0,0 1 0,0-1 0,0 1 0,0 0 0,-1 0-1,4 1 1,-3 0 2,0-1 0,0 0 0,0 0 0,0 0-1,0 0 1,1 0 0,-1-1 0,4 0 0,69 0 214,-75 0-216,-1 0 0,1 0 0,-1 0 0,1 0 0,0 0 0,-1 0 0,1 0 0,-1 0 0,1 1 0,-1-1 0,1 0 0,-1 0 1,1 0-1,-1 1 0,1-1 0,-1 0 0,1 0 0,-1 1 0,1-1 0,-1 0 0,1 1 0,-1-1 0,0 1 0,1-1 0,-1 1 0,0-1 1,1 0-1,-1 2 0,1-2 3,-1 1 1,0-1 0,1 1-1,-1 0 1,1-1 0,-1 1-1,1-1 1,-1 0 0,1 1-1,-1-1 1,1 1 0,-1-1 0,1 0-1,-1 1 1,1-1 0,-1 0-1,1 0 1,0 1 0,-1-1-1,1 0 1,0 0 0,-1 0-1,1 0 1,0 0 0,-1 0-1,1 0 1,0 0 0,0 0-1,30 0 179,-21-3-1237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27.0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3265,'0'0'7868,"1"0"-7856,-1 0 0,1-1 0,0 1 0,-1 0 0,1 0 0,0 0 0,0 0 0,-1 0 0,1 0 0,0 0-1,-1 0 1,1 1 0,0-1 0,-1 0 0,1 0 0,0 1 0,-1-1 0,1 0 0,0 1 0,0-1 0,-1 17 65,1 0 0,1-1 0,0 1 0,1-1 0,6 21-1,-9-36-75,4 11 18,-1 1 0,2-1 0,-1 0-1,2 0 1,0 0 0,0-1 0,1 0 0,9 12 0,30 37 13,-31-44-20,0 0-1,15 24 1,1 2 23,-20-27-18,0 1-1,10 18 1,7 17 28,-15-31-20,-2 1 0,16 40 0,3 9 13,-29-68-38,0 0 1,0 0-1,1 0 1,-1 0-1,0-1 1,1 1-1,-1 0 1,1-1-1,-1 1 1,1-1-1,0 0 1,0 1-1,3 1 1,10 8 8,-4 4 0,-10-12-7,1-1 0,0 1 0,0 0 0,0-1 0,0 0 0,0 1 0,0-1 0,1 0 0,3 3 0,19 8 119,1-1-1,0-2 1,1 0-1,44 9 1,11 5 172,-72-21-256,0 0 0,-1 1-1,1 0 1,-1 1 0,0 0 0,0 0-1,14 12 1,-18-16-145,1 0 0,0 0 0,-1 0 0,1 0 0,0-1 0,-1 0 0,1 0 0,8-2 1,-2 1-2150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27.4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1137,'0'0'8355,"15"5"-8179,-2-1-123,-5-1 0,1-1 1,0 1 0,-1 1 0,0 0-1,0 0 1,0 0 0,0 1 0,-1 0-1,14 12 1,-12-7 117,1 0 0,-2 1 1,1 0-1,-1 1 0,-1-1 0,0 1 1,-1 1-1,0-1 0,-1 1 0,6 23 1,-10-31-41,-1 0 1,1 0 0,-1 0 0,-1 0 0,1 0 0,-1 0 0,0 0-1,0 0 1,0-1 0,0 1 0,-1 0 0,-4 8 0,2-5-49,0-1 1,0 0 0,0-1 0,-1 1 0,0-1 0,0 0 0,-11 10 0,-12 2 118,-14 12 108,21-8-163,8-17-111,12-6-37,1 1-1,-1 0 0,0 1 0,1-1 0,-1 0 0,1 0 0,-1 0 0,1 0 0,-1 0 0,1 1 0,-1-1 0,1 0 1,-1 0-1,0 1 0,1-1 0,0 0 0,-1 1 0,1-1 0,-1 0 0,1 1 0,-1-1 0,1 1 0,0-1 1,-1 1-1,1-1 0,0 1 0,0-1 0,-1 1 0,1-1 0,0 1 0,0-1 0,0 1 0,0 0 0,0-1 1,-1 1-1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1:16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103 181 144,'0'0'5781,"5"-20"-4489,20-66-1170,-23 81-66,1-1 0,-1 1 0,1-1 0,0 1 1,1 0-1,-1 0 0,1 0 0,0 1 0,7-7 0,-8 9 10,-1 0 0,1 0 0,0 0 0,0 1 0,0-1 0,0 1 0,1 0 0,-1 0 0,0 0-1,0 0 1,1 0 0,-1 1 0,0-1 0,4 1 0,-5 1-33,-1-1 0,1 1-1,-1 0 1,1-1-1,-1 1 1,0 0-1,1 0 1,-1 0-1,0 0 1,0 0-1,0 0 1,1 1 0,-1-1-1,-1 0 1,1 1-1,0-1 1,0 0-1,0 1 1,-1-1-1,1 1 1,-1-1-1,1 1 1,-1-1 0,0 1-1,1 0 1,-1-1-1,0 3 1,5 50 381,-6-36-349,0-1 0,-1 0 0,-1 0 1,-1 0-1,0 0 0,-1-1 0,-1 0 0,-8 16 0,-10 15 23,-39 55 1,9-15 122,0-9 795,37-32 261,17-45-1254,0 1 0,0 0 0,0 0 0,0-1-1,0 1 1,1 0 0,-1-1 0,0 1 0,1-1 0,-1 1 0,1 0-1,0-1 1,0 1 0,-1-1 0,1 0 0,0 1 0,0-1 0,1 0-1,-1 1 1,0-1 0,0 0 0,0 0 0,1 0 0,-1 0 0,1 0-1,-1 0 1,1-1 0,-1 1 0,1 0 0,-1-1 0,1 1-1,1 0 1,17 2 106,1-1 0,-1-1 0,0-1 0,21-2 0,13 0 127,110 2-972,-149-2-3924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2:49.6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1847 4082,'0'0'7339,"-10"15"-6429,-33 45-51,20-43 795,23-17-1632,0 1 0,1-1 0,-1 1 0,0-1-1,-1 1 1,1-1 0,0 1 0,0-1 0,0 1 0,0-1-1,0 1 1,0-1 0,0 0 0,-1 1 0,1-1 0,0 1 0,0-1-1,-1 0 1,1 1 0,0-1 0,-1 1 0,1-1 0,0 0 0,-1 1-1,1-1 1,-1 0 0,1 0 0,0 1 0,-1-1 0,1 0 0,-1 0-1,1 0 1,-1 0 0,1 1 0,-1-1 0,1 0 0,-1 0-1,1 0 1,0 0 0,-1 0 0,0 0 0,-2 0 511,1-51-265,-11-63-1,6 63-246,-1-66 0,6-38-47,6-208-306,5 280 291,4 1 0,36-132 1,-37 176 31,2 0 1,2 0 0,22-40-1,68-97 73,-81 136-60,4-6-8,2 2 0,2 1 0,57-56 0,-4 25-239,-83 59-5339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28.3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16 656,'0'0'12820,"18"-3"-12850,-5 1 34,10-2-2,0 1 0,0 1 0,0 0 0,0 2 0,24 3 0,-43-2-19,0 1-1,0-1 1,-1 1-1,1 0 1,-1 0 0,1 1-1,-1-1 1,0 0-1,0 1 1,0 0-1,0 0 1,0 0 0,-1 0-1,0 0 1,1 1-1,-1-1 1,0 1-1,-1-1 1,1 1 0,1 4-1,1 2 30,-1 0 0,0 0 0,0 0 0,-1 1 0,-1-1-1,1 16 1,-3 1 90,-1 0-1,-8 36 1,9-57-103,0 0 1,0 0 0,0-1 0,0 1 0,1 0 0,0 0 0,1 0-1,-1 0 1,1 0 0,0 0 0,3 8 0,-3-11-12,1 0 0,0 0 1,0-1-1,0 1 1,0 0-1,0-1 0,0 0 1,1 1-1,-1-1 0,1 0 1,0 0-1,-1 0 0,1-1 1,0 1-1,0-1 0,0 1 1,0-1-1,0 0 0,7 1 1,-4-1-235,-1 1 1,0-2 0,1 1-1,-1-1 1,1 0 0,-1 0-1,1 0 1,-1-1 0,1 1 0,-1-2-1,1 1 1,-1 0 0,10-5-1,-8 2-88,1 0-1,0-1 1,-1 0-1,0-1 1,0 1 0,0-1-1,-1 0 1,6-8-1,0 0-183,-2-1-1,0-1 0,0 1 0,-2-2 1,0 1-1,-1-1 0,10-34 1,-14 5 2444,-5 46-1680,0 0 0,1 0 1,-1 0-1,1 1 0,-1-1 1,1 1-1,-1-1 1,1 1-1,-1-1 0,1 1 1,-1 0-1,1-1 0,0 1 1,-1 0-1,1 0 0,0 0 1,0 0-1,0 0 0,-2 2 1,1 0-82,0 0 1,1 0-1,-1 0 1,1 0 0,-1 0-1,1 0 1,0 0-1,-1 6 1,0-1-155,1 0 0,1 0 0,-1 0-1,1 0 1,1-1 0,0 1 0,2 11 0,-2-16-16,0 0 0,0 0-1,1 0 1,-1 0 0,1 0 0,0 0 0,0 0-1,0-1 1,0 1 0,1-1 0,-1 0 0,1 1-1,-1-1 1,1 0 0,0 0 0,0-1-1,-1 1 1,1-1 0,1 1 0,-1-1 0,0 0-1,0 0 1,5 1 0,7 0-5,0 1 0,-1-2 0,26 0 0,-39-1 10,4 0 13,0-1 0,0 0 1,0 0-1,-1-1 0,1 1 1,0-1-1,-1 0 0,1-1 1,-1 1-1,0-1 0,1 1 1,-1-1-1,-1 0 0,1-1 1,0 1-1,-1-1 0,0 0 1,0 0-1,3-4 0,-1 2 13,-1-1-1,0 1 1,0-1 0,-1 0-1,0 0 1,0 0-1,0-1 1,-1 1 0,0-1-1,-1 1 1,2-13-1,-4 17 39,1 1 0,0-1-1,-1 1 1,1-1 0,-1 1 0,0-1-1,1 1 1,-1 0 0,0 0 0,-1-1-1,1 1 1,0 0 0,-1 0-1,1 0 1,-1 0 0,0 0 0,1 1-1,-1-1 1,0 0 0,0 1 0,0-1-1,0 1 1,0 0 0,-1 0-1,1 0 1,0 0 0,0 0 0,-1 0-1,1 1 1,-1-1 0,-4 0 0,-11-1 456,1 0 1,-1 1 0,-29 1-1,20 1-397,15-1-35,9 0-502,8 0-1306,28 2-556,-1 2 0,1 1 0,44 13 1,-23-5 140,-32-11 321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28.7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71 1 208,'0'0'14177,"-12"18"-13931,-38 58-198,49-74-49,0 0 1,0 0 0,0 0 0,0 1-1,0-1 1,0 0 0,1 1-1,-1-1 1,1 1 0,-1-1 0,1 1-1,0-1 1,0 1 0,0-1-1,1 1 1,-1-1 0,0 1 0,1-1-1,0 1 1,-1-1 0,1 0-1,0 1 1,0-1 0,0 0 0,1 0-1,-1 0 1,1 0 0,-1 0-1,1 0 1,-1 0 0,1 0 0,0-1-1,0 1 1,0 0 0,0-1-1,4 2 1,5 1-43,0-1-1,0 0 1,0-1 0,18 1 0,-15-1-42,-7-2 39,0 0 0,0 0 0,1 0 0,-1-1 0,0 0 1,-1-1-1,1 0 0,0 0 0,0 0 0,-1-1 1,12-5-1,5-6-187,37-27 0,-49 33 181,-8 6 53,-1 0-1,1 0 0,-1 1 0,1-1 0,-1-1 0,0 1 0,0 0 0,0-1 0,0 1 1,0-1-1,-1 1 0,1-1 0,-1 0 0,0 0 0,0 1 0,0-1 0,0 0 1,0 0-1,0 0 0,-1 0 0,0 0 0,1-6 0,-2 8 41,1 0 1,-1 0-1,1 0 0,-1 0 1,1 0-1,-1 0 0,0 0 1,0 1-1,1-1 0,-1 0 1,0 0-1,0 1 0,0-1 1,0 0-1,0 1 0,0-1 1,0 1-1,0-1 0,0 1 1,0 0-1,0-1 0,0 1 1,-2-1-1,-39-8 1010,17 3-517,10 0-359,13 5-197,-1 0 1,0 0-1,1 0 1,-1 0-1,0 1 1,1-1-1,-1 1 1,-5-1 0,28 1-2258,-7 0 238,0 0 0,23 3 0,-34-3 1653,-1 1 0,1 0 0,0-1 0,-1 1 0,1 0-1,-1 0 1,1 0 0,-1 0 0,0 0 0,1 0-1,1 3 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29.1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10117,'0'0'4124,"0"20"-4065,0 4-54,5 38 1,-4-58-7,0 1 0,0-1 0,1 0 0,0 0 1,-1 0-1,1 0 0,1 0 0,-1 0 0,0-1 1,1 1-1,0-1 0,0 0 0,0 1 0,0-1 1,6 4-1,4 4-16,-10-8 10,1 0 0,-1 0 0,1-1 0,0 1 0,0-1 0,0 0 0,0 0 0,0-1 0,0 1 0,0-1 0,1 1-1,5 0 1,5-1 3,-1 0-1,22-1 1,-10-1 21,-22 1-3,1 0 0,-1 0 0,1 0 1,-1-1-1,0 0 0,1 1 0,-1-2 0,0 1 0,0 0 0,0-1 0,6-3 0,-9 4 3,1-1-1,0 1 1,-1-1-1,1 1 0,-1-1 1,1 0-1,-1 0 1,0 0-1,1 0 1,-1 0-1,0 0 1,-1 0-1,1 0 1,0 0-1,0 0 0,-1 0 1,0-1-1,1 1 1,-1 0-1,0 0 1,0-4-1,1-18 337,-1 17-108,0 0 0,0 0 0,0 0 0,-3-13 0,3 18-185,-1 0-1,0 0 1,1 0 0,-1 0-1,0 0 1,0 0 0,-1 1-1,1-1 1,0 0 0,-1 1 0,1-1-1,-1 0 1,1 1 0,-1 0-1,0-1 1,1 1 0,-1 0 0,0 0-1,-2-1 1,-55-18 937,31 12-684,7 5 22,-4 3-94,23 0-299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41.2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97 1 0,'0'0'1003,"-15"5"915,-67 21 13708,91-27-17077,1144 1 4209,-1148 13-2694,1-12 30,0 0-1,0 0 1,0 0-1,0-1 1,1 0-1,6-1 1,-3 1 4,64 0 521,-31 0-64,-40 1-574,0 1-1,-1 0 1,1 0 0,-1 0 0,1 0 0,-1 0 0,0 0 0,3 5-1,1 0-119,-5-6-90,1 0 1,-1 0 0,0 1 0,0-1 0,0 1-1,0-1 1,0 1 0,0-1 0,0 1 0,0-1 0,-1 1-1,1 0 1,0-1 0,-1 1 0,0 0 0,1 2-1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44.2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16 976,'0'0'13852,"0"-1"-13846,0 0 0,0 1 0,0-1 0,0 1 0,0-1 1,0 1-1,0-1 0,0 0 0,0 1 0,0-1 0,0 1 0,0-1 0,0 0 0,0 1 0,1-1 0,-1 1 0,0-1 0,0 1 0,1-1 0,-1 1 0,1-1 1,0 0-8,-1 1 1,1 0-1,0 0 1,0-1 0,-1 1-1,1 0 1,0 0-1,0 0 1,0 0 0,0 0-1,-1 0 1,1 0-1,0 0 1,0 0 0,0 0-1,-1 0 1,1 1-1,0-1 1,1 1 0,6 2 4,1 0 0,-1 1 0,0 0 0,-1 0 0,1 1 0,-1 0 0,0 0 0,0 0 0,-1 1 0,7 8 0,6 6 46,-2 1 0,20 30 0,-35-46-38,0-1 0,0 1 0,0 0 0,0 0 0,0 0-1,-1 0 1,0 0 0,0 0 0,0 6 0,-1 52 117,-1-36-59,1-25-63,-1 0 0,1-1 0,0 1 1,-1-1-1,1 1 0,-1-1 0,1 1 1,-1-1-1,0 1 0,1-1 0,-1 0 1,0 1-1,0-1 0,0 0 0,0 0 1,0 0-1,0 0 0,-1 1 0,1-1 1,0-1-1,-1 1 0,1 0 0,0 0 1,-1 0-1,1-1 0,-1 1 0,-1 0 1,0-1 168,1 7-159,2-6-18,0-1 0,-1 1 0,1-1 0,0 0 0,0 1 0,0-1 0,0 0 0,0 1-1,-1-1 1,1 0 0,0 0 0,0 1 0,-1-1 0,1 0 0,0 0 0,0 1 0,-1-1 0,1 0 0,0 0 0,-1 0 0,1 1 0,0-1 0,-1 0 0,1 0 0,0 0 0,-1 0 0,1 0 0,0 0 0,-1 0-1,1 0 1,-1 0 0,1 0 0,0 0 0,-1 0 0,1 0 0,0 0 0,-1 0 0,1 0 0,0 0 0,-1 0 0,0-1 0,-2 2-23,-1-1-1,1 0 1,0 1 0,0 0-1,-1 0 1,1 0 0,-5 2-1,-19 5-31,24-8 58,0 0-1,0 0 1,0 0 0,-1 0-1,1-1 1,0 1 0,0-1-1,0 0 1,0 0 0,0 0-1,0 0 1,1 0 0,-1-1-1,-5-2 1,7 2 30,-1 0 0,1 0 0,-1 0 0,1-1 0,0 1 1,0 0-1,0 0 0,0-1 0,1 1 0,-1 0 0,0-1 0,1 1 0,0-1 1,-1 1-1,1-1 0,0 1 0,1-4 0,-2 1 18,1 0 0,0 0 0,0 0 0,1 0 0,0 0 0,0 0 0,0 1 0,0-1 0,1 0 0,-1 0 0,1 1 0,0-1 0,1 1 0,-1-1 0,1 1 0,0 0 0,0 0 0,0 0 0,1 0 0,-1 1 0,1 0 0,5-4 0,-3 2-23,0 0-1,0 0 1,0 1 0,1 0-1,-1 0 1,1 1 0,0-1-1,0 1 1,1 1 0,-1 0-1,0 0 1,1 0 0,0 1-1,-1 0 1,1 0 0,13 2-1,6-1-191,59-2 400,-35-9-3028,-40 8 523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44.6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1 592,'0'0'12932,"-8"5"-12564,6-3-351,-1-1 1,1 1-1,-1 0 1,1 1-1,0-1 1,0 0-1,0 1 0,0-1 1,0 1-1,1 0 1,-1-1-1,1 1 1,-3 5-1,2 1-6,1-1 0,-1 1 0,1 0 0,1 0-1,0 10 1,-1 2-2,0-16-9,1 1 1,-1 0-1,1 0 1,0-1-1,1 1 1,0 0-1,-1 0 1,2-1-1,2 11 1,-1-14-2,-1 1 0,1 0 0,-1-1 1,1 1-1,0-1 0,0 0 0,0 0 1,1 0-1,-1 0 0,0 0 0,1-1 1,-1 1-1,1-1 0,-1 0 0,1 0 1,0-1-1,-1 1 0,6-1 0,-7 1 3,1-1 1,0 0-1,0 0 0,0 0 0,-1 0 0,1-1 0,0 1 1,0-1-1,-1 0 0,1 0 0,0 1 0,-1-2 1,1 1-1,-1 0 0,1-1 0,-1 1 0,0-1 0,0 1 1,1-1-1,-1 0 0,0 0 0,-1 0 0,1 0 0,3-5 1,-2-2 30,0 0 0,0 0 0,-1 0 0,0 0 1,-1-1-1,0 1 0,0 0 0,-1-1 1,-1-10-1,1 2 56,0 16-73,0 0 0,0 0 0,0 1 0,0-1-1,0 0 1,-1 0 0,1 0 0,-1 0 0,1 1 0,-1-1 0,0 0 0,0 0 0,0 1-1,0-1 1,0 1 0,0-1 0,0 1 0,0-1 0,-1 1 0,1 0 0,0-1 0,-1 1-1,1 0 1,-1 0 0,-2-1 0,-17-16 374,16 13-294,-5-3 62,-19 6-57,27 2-440,17 0-4898,0 0-619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45.0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 1 10821,'0'0'2212,"-7"15"-1428,-24 51-226,30-63-548,-1 0 0,1 1 1,0 0-1,0-1 1,0 1-1,0 0 0,0-1 1,1 1-1,0 0 1,0 0-1,0-1 0,0 1 1,1 0-1,-1 0 1,1-1-1,0 1 0,0 0 1,0-1-1,1 1 1,-1-1-1,1 0 1,0 1-1,0-1 0,0 0 1,0 0-1,1 0 1,-1 0-1,1-1 0,-1 1 1,1-1-1,0 1 1,0-1-1,0 0 0,4 2 1,3 1-12,0-1-1,0 0 1,0 0 0,1-1 0,-1-1 0,1 1-1,0-2 1,0 1 0,13-1 0,-18-1 7,1-1 1,-1 1 0,1-1 0,0 0-1,-1-1 1,1 1 0,-1-1 0,0-1-1,0 1 1,0-1 0,0 0-1,0 0 1,0-1 0,-1 0 0,0 0-1,0 0 1,0-1 0,0 1 0,0-1-1,-1 0 1,0 0 0,6-11-1,-7 9 12,0 1-1,0-1 0,-1 0 0,0 0 1,-1 0-1,1 0 0,-1-1 0,-1 1 0,1 0 1,-1-8-1,-1 12-10,1 1-1,0-1 1,-1 0 0,1 1 0,-1-1 0,0 1-1,0 0 1,0-1 0,0 1 0,0 0-1,0-1 1,-1 1 0,1 0 0,-1 0 0,0 0-1,1 0 1,-1 1 0,0-1 0,0 0 0,0 1-1,0-1 1,-1 1 0,1 0 0,0 0-1,-1 0 1,1 0 0,0 0 0,-1 0 0,1 0-1,-1 1 1,-2-1 0,-11-2-65,1 1 0,-1 1 0,-29 1 1,30 0-185,-7 3-2482,-6 9-3540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45.4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45 12630,'0'0'320,"150"0"-512,-30-14 336,16 14 16,14 0 96,16-15 144,-1 15-208,0-15-48,-15 15 0,-29 0-144,-31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46.6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60 4514,'0'0'9026,"2"-5"-8389,8-15-429,-7 15-93,-4 5-28,0 0 1,1 0-1,-1 0 0,0 0 0,0 0 1,0 0-1,1 0 0,-1 0 1,0 0-1,0 0 0,0 0 1,1 0-1,-1-1 0,0 1 0,0 0 1,1 0-1,-2-2 0,2 1-86,0 0 0,1 0 0,-1 0 0,1 0-1,0 0 1,-1 0 0,1 0 0,0 0 0,-1 0-1,1 0 1,0 0 0,0 0 0,0 0 0,0 1-1,0-1 1,0 0 0,0 1 0,0-1 0,0 1-1,0-1 1,0 1 0,0-1 0,1 1 0,0-1-1,36-5-4,-31 5 7,0 1 0,-1 0-1,1 1 1,-1 0 0,1 0-1,-1 0 1,9 4 0,-13-4-1,0 0 1,0 0-1,0 1 1,0-1 0,0 0-1,-1 1 1,1 0-1,0-1 1,-1 1-1,0 0 1,1 0 0,-1 0-1,0 0 1,0 0-1,0 0 1,0 0-1,0 0 1,-1 1 0,1-1-1,-1 0 1,1 0-1,-1 1 1,0-1-1,0 0 1,0 1 0,0 2-1,0 21 72,1-2-44,-1 1 1,-1-1 0,-2 0 0,0 0 0,-9 34 0,9-48-30,1-5-1,0-1 0,1 1 0,-1 1 0,1-1-1,0 0 1,1 0 0,-1 10 0,6-13-35,5-2-9,-3 1-89,1 0-1,-1-1 1,1-1-1,-1 1 1,0-1-1,1 0 1,-1-1-1,0 0 1,0 0-1,0 0 1,0-1-1,0 0 1,0 0-1,-1-1 1,9-6 0,21-25-1342,54-65 0,-84 93 1383,3-4-44,0-1 1,-1 0-1,-1 0 0,7-14 0,-13 24 116,12-16-79,-26 18 1767,9 3-1569,-1 0 0,1 0 1,0 0-1,0 0 0,0 1 0,1 0 1,-1-1-1,1 2 0,0-1 0,0 0 1,0 0-1,1 1 0,-1 0 0,1-1 1,-2 9-1,2-7-23,0 0 0,0 1 1,1-1-1,0 0 0,1 1 1,-1-1-1,1 1 0,0-1 1,1 1-1,0-1 0,0 0 0,2 9 1,-2-14-77,0 1-1,0 0 1,0 0 0,0-1 0,0 1 0,0-1 0,0 1-1,1-1 1,-1 1 0,1-1 0,-1 0 0,1 0 0,-1 1-1,1-1 1,0 0 0,0-1 0,-1 1 0,1 0 0,0 0-1,0-1 1,4 1 0,39 3-11,-41-4 10,2 0-48,1-1 0,0 0 1,0 0-1,-1-1 0,1 0 0,0 0 1,-1-1-1,0 0 0,0 0 1,0 0-1,0-1 0,0 1 1,0-1-1,-1-1 0,0 1 0,5-6 1,3-5-334,0 0 1,-1-1 0,0 0-1,9-18 1,-19 30 365,1 0 0,-1-1 0,0 1 0,-1 0 0,1-1 0,-1 1 0,1-1 0,-1 0 0,-1 1 0,1-1 0,-1-6 0,0 9 71,0 1 0,-1-1 1,1 1-1,0-1 0,-1 1 0,0-1 0,1 1 1,-1-1-1,0 1 0,0 0 0,0-1 0,0 1 1,0 0-1,0 0 0,0 0 0,0 0 0,0 0 1,0 0-1,-1 0 0,1 0 0,0 0 0,-1 1 1,1-1-1,-1 0 0,1 1 0,-1 0 1,1-1-1,-1 1 0,1 0 0,-1-1 0,1 1 1,-3 0-1,-9-1 662,0 0 0,-25 2 0,22 0-467,14-1 12,7 0-257,170 11 48,-25-7-1997,-92-5-124,-70 1 2366,0 2 1,-1-1 0,1 2-1,0 0 1,1 0-1,-1 1 1,0 0-1,1 1 1,0 0 0,-16 11-1,26-15-265,-1 0 0,1 1 0,-1-1 0,1 1 0,0-1-1,-1 1 1,1 0 0,0-1 0,0 1 0,0 0 0,0 0 0,0 0 0,1 0 0,-1 0 0,1 0-1,-1 0 1,1 0 0,0 0 0,-1 0 0,1 0 0,0 0 0,1 2 0,-1 0-31,0-1 1,1 0-1,-1 0 1,1-1-1,0 1 1,0 0 0,0 0-1,0 0 1,1 0-1,-1-1 1,1 1-1,0-1 1,3 5-1,2-1 1,-1-1-1,1 0 0,0-1 1,0 0-1,0 0 0,0 0 1,1-1-1,0 0 0,-1 0 0,1-1 1,0 0-1,16 1 0,7-1-260,1 0-1,32-4 0,-9 0-1100,-52 2 1238,0 0 0,0 0 0,0 0 0,0-1 0,0 1 0,0-1 0,0 1 0,0-1 0,0 0 0,0 0 0,0-1 0,0 1 0,-1 0 0,1-1 0,-1 0 0,1 0 0,-1 0 0,1 0 0,-1 0 0,2-2 0,-1 1 32,-1 2 96,-1 0 1,1-1-1,-1 1 1,0 0-1,1-1 1,-1 1-1,0-1 1,0 0-1,0 1 1,0-1-1,0 0 1,0 1-1,0-1 1,-1 0-1,1 0 1,-1 0-1,1 0 1,-1 0-1,0 0 1,0 1-1,0-1 1,0 0-1,0 0 1,0 0-1,0 0 1,0 0-1,-1 0 1,1 0-1,-1 0 1,0 0-1,1 1 1,-1-1-1,0 0 1,0 1-1,0-1 1,0 0-1,-3-2 1,0 0 284,0 0 1,-1 1-1,0-1 0,1 1 0,-1 0 1,-1 0-1,1 0 0,0 1 1,-1-1-1,-10-2 0,-2 0 160,0 1 0,0 1 0,0 0 0,-30 0 0,51 19-580,-2-14 131,0-1 0,0 1 0,1 0 0,-1-1 0,1 1 0,-1-1 1,1 1-1,0-1 0,-1 0 0,1 0 0,0 1 0,2 0 0,13 9 21,-14-4-26,-3-7 1,1 0 1,-1 1 0,0-1 0,0 1-1,1-1 1,-1 0 0,0 1 0,1-1-1,-1 1 1,0-1 0,1 0-1,-1 0 1,0 1 0,1-1 0,-1 0-1,1 1 1,-1-1 0,1 0 0,-1 0-1,0 0 1,1 0 0,-1 0 0,1 1-1,-1-1 1,1 0 0,-1 0 0,1 0-1,-1 0 1,1 0 0,-1 0 0,1 0-1,0-1 1,1 2 1,-1-1-1,1 1 1,0 0-1,-1-1 0,1 1 1,0 0-1,-1 0 1,1 0-1,-1 0 1,0 1-1,1-1 1,-1 0-1,0 0 0,0 1 1,0-1-1,0 1 1,0-1-1,1 4 1,21 38 13,-12-22-10,-8-16-6,1-1-1,-1 0 1,1 0 0,1 0 0,-1 0-1,0-1 1,1 0 0,0 1 0,-1-2-1,11 6 1,-13-7 2,0-1-1,0 1 0,0 0 1,0 0-1,0-1 0,0 1 1,0-1-1,0 0 0,1 1 1,-1-1-1,0 0 0,0 0 1,0-1-1,0 1 0,0 0 1,0-1-1,0 1 0,1-1 1,-1 0-1,0 1 0,-1-1 1,1 0-1,0 0 0,0-1 1,0 1-1,-1 0 0,1 0 1,0-1-1,-1 1 0,3-4 1,4-7 26,-1 1 0,-1-1 1,0 0-1,-1 0 1,7-20-1,-11 28 16,0 0 0,-1-1 1,1 1-1,-1 0 0,1-1 0,-1 1 1,-1-1-1,1 1 0,-2-6 0,2 8 21,-1-1-1,0 1 0,0 0 0,0 0 1,0 0-1,0 0 0,-1 0 0,1 0 1,0 0-1,-1 0 0,0 0 0,1 1 1,-1-1-1,0 0 0,0 1 0,0 0 1,0-1-1,-2 0 0,-1 1 9,1 0 0,-1 0 0,1 0 0,-1 1 0,0 0-1,1-1 1,-1 2 0,-6 0 0,2-1-55,7 0-406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47.0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51 89 9684,'0'0'3127,"-8"15"-2591,-22 50-327,27-57-194,1 1 0,0-1 0,0 1 0,1-1 0,0 1 0,0 0 0,1-1 0,0 1 0,2 12 0,0 11-5,-2-29-10,0 0 0,0 0 1,1 0-1,-1 0 1,1 1-1,0-1 0,0 0 1,0 0-1,0-1 1,0 1-1,0 0 0,1 0 1,0 0-1,-1-1 0,1 1 1,0-1-1,0 1 1,0-1-1,1 0 0,-1 0 1,0 0-1,1 0 1,0 0-1,-1-1 0,1 1 1,0-1-1,0 0 1,0 1-1,0-1 0,0-1 1,0 1-1,0 0 1,0-1-1,0 1 0,0-1 1,0 0-1,1 0 0,-1 0 1,0-1-1,6-1 1,-5 1 39,-1 0 0,1-1 0,0 0 1,-1 0-1,0 0 0,1 0 0,-1-1 1,0 1-1,0-1 0,0 1 0,-1-1 1,1 0-1,-1 0 0,0-1 0,1 1 1,2-6-1,-1 0 179,0 0 0,0-1 0,-1 1 0,0-1 0,2-13 0,9-98 929,-14 107-1198,0-1 0,-1 0 1,0 1-1,-1 0 1,0-1-1,-6-15 0,5 15-4034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2:50.0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 6595,'0'0'992,"135"-46"-239,-90 46 15,16 0-192,-17 0-191,1 31-129,-14 13 272,-1 16 112,-15 2 33,-15-3-353,0 1-144,0 0-64,-30-14 16,0-2-128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47.4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9989,'0'0'7155,"61"0"-6675,-16 15-240,16-1-112,-2 1-80,-14-15 16,-14 15-64,-16-15-736</inkml:trace>
  <inkml:trace contextRef="#ctx0" brushRef="#br0" timeOffset="1">76 195 1665,'0'0'11205,"91"45"-11141,-17-30-64,-44-15-5523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48.2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47 144,'0'0'15866,"3"-8"-15783,-3 6-76,1-1 0,0 1 1,0 0-1,-1-1 0,2 1 1,-1 0-1,0 0 1,0 0-1,1 0 0,-1 0 1,3-3-1,-1 4-4,0-1 1,0 1-1,0 0 1,-1 0-1,1 0 0,0 0 1,0 0-1,0 1 1,1 0-1,-1-1 1,0 1-1,0 0 0,3 1 1,-2-1 3,0 0 1,-1 0-1,1 1 1,0 0-1,-1 0 1,1 0-1,-1 0 1,1 1-1,-1-1 1,0 1-1,0 0 1,1 0-1,-1 0 1,0 0-1,3 4 0,2 3 16,0-1-1,0 1 0,7 13 0,-14-20-16,0 0 1,0 1 0,0-1-1,0 0 1,0 0-1,-1 0 1,1 0-1,-1 1 1,0-1 0,0 0-1,1 1 1,-2-1-1,1 0 1,0 0-1,-1 4 1,0 4 8,2-7-9,-1 1-1,0 0 1,0 0 0,-1 0 0,1 0-1,-1 0 1,0 0 0,0-1 0,0 1-1,0 0 1,-1-1 0,1 1 0,-1-1-1,0 1 1,0-1 0,0 0 0,-1 0-1,1 0 1,-1 0 0,0 0 0,0 0-1,0-1 1,0 1 0,0-1 0,-6 3-1,5-2-7,-1 1-1,1 0 1,0 0-1,0 0 1,0 0-1,0 0 1,1 1-1,0 0 1,0 0-1,0 0 1,0 0-1,1 0 1,0 0-1,0 1 0,0-1 1,1 1-1,0-1 1,0 1-1,0 0 1,1-1-1,0 1 1,0 0-1,0-1 1,1 1-1,-1 0 1,2-1-1,-1 1 1,0-1-1,1 1 1,0-1-1,1 1 1,-1-1-1,1 0 1,0 0-1,0-1 0,5 7 1,-1-4 0,-5-5-2,0-1 0,0 1 0,-1 0-1,1 0 1,-1 0 0,1-1-1,-1 2 1,1-1 0,-1 0 0,0 0-1,0 0 1,0 0 0,-1 1 0,1-1-1,0 0 1,-1 1 0,1-1 0,-1 1-1,0-1 1,0 1 0,0-1-1,0 0 1,-1 5 0,1-5 6,0 1 0,0-1 1,0 0-1,-1 1 0,1-1 0,0 0 0,-1 1 1,0-1-1,1 0 0,-1 0 0,0 0 0,0 0 1,0 1-1,-3 2 0,1-2 3,-1 0 0,0 0 1,1 0-1,-1 0 0,0-1 0,-7 4 0,-8 4-5,15-7 5,0 0 0,0-1-1,0 0 1,0 0-1,0 0 1,0-1 0,-1 1-1,1-1 1,-1 0-1,-7 0 1,9-13-5289,3 12 4954,0-3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48.6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45 8132,'0'0'6691,"104"-16"-6579,-74 16-96,1 0 64,-16 0-16,15 0-64,-15-14 0,1 14-1249,-16-15-3073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49.0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270 0 7812,'0'0'4340,"-14"18"-3198,-46 56-606,58-71-522,0-1 0,1 1 0,-1 0 1,1-1-1,0 1 0,0 0 0,0 0 0,0 0 0,0 0 0,0 0 0,1 0 0,-1 0 0,1 0 0,0 5 0,0 89 216,0-92-222,0-1 0,1 1 0,-1 0 0,1-1 0,0 0 1,0 1-1,1-1 0,-1 0 0,1 1 0,0-1 1,0 0-1,0 0 0,4 4 0,-3-3 1,0 0 0,0 0 1,0 0-1,-1 1 0,0-1 0,2 8 0,11 44 61,-14-55-40,0 0 1,-1 0-1,1 0 1,-1 0-1,1 0 1,-1 1 0,0-1-1,0 0 1,0 0-1,0 0 1,0 0-1,-1 0 1,1 0 0,-1 0-1,1 0 1,-1 0-1,0 0 1,0 0-1,0 0 1,0 0 0,0 0-1,0 0 1,0-1-1,-1 1 1,1 0-1,-1-1 1,1 1 0,-1-1-1,1 0 1,-1 1-1,0-1 1,-3 1-1,-5 3 249,0 0 0,-1-1 0,1 0-1,-21 4 1,13-3-219,-73 24 308,65-16-312,21-11-256</inkml:trace>
  <inkml:trace contextRef="#ctx0" brushRef="#br0" timeOffset="1">646 571 208,'0'0'8900,"105"-150"-8804,-60 105 64,1-1-112,-1 2 32,-14-2-32,12 1-48,-43 30-1504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49.4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1 180 9716,'0'0'3020,"5"5"-2899,-4-4-103,0 0 1,0 0-1,0 0 1,0 0 0,0 0-1,1 0 1,-1 0 0,0-1-1,1 1 1,-1 0-1,0-1 1,1 1 0,-1-1-1,1 0 1,-1 1 0,1-1-1,-1 0 1,1 0-1,-1 0 1,1 0 0,-1 0-1,1 0 1,-1-1 0,0 1-1,3-1 1,-2 0 23,1-1 1,-1 1-1,0-1 1,0 1-1,0-1 1,0 0-1,-1 0 1,1 0-1,0 0 1,-1 0-1,1 0 1,-1 0-1,0-1 1,0 1-1,0 0 1,0-1-1,0 1 1,0-1-1,0-3 1,1-5 221,-1 0 0,0 0 1,0 0-1,-2-19 1,0-4 227,0 32-532,1 0 1,0 0 0,0 0 0,-1 1 0,1-1-1,-1 0 1,1 0 0,-1 1 0,0-1 0,0 0-1,0 1 1,0-1 0,0 0 0,0 1 0,0-1-1,0 1 1,-1 0 0,1-1 0,0 1 0,-1 0-1,1 0 1,-1 0 0,0 0 0,1 0 0,-1 0-1,0 1 1,1-1 0,-1 0 0,0 1 0,0 0-1,0-1 1,1 1 0,-1 0 0,0 0 0,-2 0-1,-9 2-4562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49.7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91 105 9108,'0'0'5547,"15"0"-4365,-4 0-943,0 0 0,0-1 1,16-3-1,-26 3-198,0 1-1,0 0 0,0-1 0,0 1 1,0-1-1,-1 0 0,1 1 0,0-1 1,0 0-1,0 0 0,-1 1 0,1-1 1,0 0-1,-1 0 0,1 0 0,0 0 1,-1 0-1,1 0 0,-1 0 0,0 0 1,1 0-1,-1 0 0,0 0 0,0 0 1,0 0-1,1 0 0,-1 0 0,0 0 1,0-1-1,-1 1 0,1 0 0,0 0 1,0 0-1,0 0 0,-2-2 0,1 0 54,0-1 0,0 1-1,0-1 1,-1 1 0,0 0-1,0 0 1,0-1-1,-3-3 1,0 4-4,1-1-1,-1 1 1,0 0-1,1 0 1,-1 1-1,-1 0 1,-8-4-1,11 5-74,0 0-1,1 0 0,-1 1 0,0-1 1,0 1-1,0-1 0,0 1 0,0 0 1,0 0-1,0 0 0,0 0 0,0 1 1,0-1-1,0 1 0,-4 1 1,3 2-64,0 0 1,0 0 0,1 0 0,0 1 0,0-1 0,0 1 0,1 0 0,-1 0 0,-1 7 0,-12 18-2689,4-10-3714,9 8-3911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55.1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 47 6099,'0'0'4815,"-10"2"-4049,-1 2-551,7-2-119,0-1 1,0 0-1,0 0 1,0 0 0,0 0-1,-1-1 1,-6 1 66,14 1-233,-1 0 72,0 0 0,1-1 0,0 1 0,-1-1 0,1 0 0,0 1 0,0-1 0,-1-1 0,1 1 0,0 0 0,0-1 0,0 1 0,5-1 0,51-1 245,-27 0-63,164 1 1033,-81-15-985,443 15 1350,-543-1-1536,-1 0 0,0-1 0,1-1 0,24-8 0,17-3 108,-38 10-87,19-4 87,1 1 1,59-2 0,240 9 248,-268 15-299,-64-15-97,-1 0 0,1-1 0,-1 2 0,0-1 0,1 0 0,-1 1 0,0 0 0,1 0 1,-1 0-1,0 1 0,0-1 0,0 1 0,4 2 0,-6-3-5,1 0 0,-1 0 0,1 0 0,-1-1 0,1 1 0,-1-1 0,1 1 0,0-1 0,-1 0 0,1 0 0,-1 0 0,1 0 0,3-2 0,18 1 50,304 1 1703,-325 0-1744,-1 0-1,1 1 0,0-1 0,0 1 1,-1-1-1,1 1 0,-1 0 0,4 2 1,-3-2-6,0 1 1,0-1-1,0 0 0,0 0 1,0-1-1,0 1 1,0-1-1,5 1 1,10-1 52,-13-1-38,-1 0-1,1 1 1,0 0-1,-1 0 1,1 1-1,0-1 0,-1 1 1,1 0-1,-1 0 1,1 0-1,-1 1 1,1-1-1,5 4 0,-7-4 14,0 0-1,0 0 0,0 0 0,0-1 0,0 1 0,0-1 1,0 0-1,0 0 0,0 0 0,0 0 0,5-2 0,-1 2 68,-5 0-83,-1 0 0,1 0 0,-1 0 1,1 1-1,0-1 0,-1 1 0,0-1 0,1 1 0,-1 0 0,1-1 1,2 3-1,-3-2-2,1 0 1,-1 0-1,1 0 1,0 0 0,0-1-1,0 1 1,0-1-1,-1 1 1,1-1 0,0 1-1,0-1 1,2 0-1,-2 0-11,-1 0 0,0 0 1,0 0-1,1 0 0,-1 0 0,0 0 0,0 0 0,1 0 0,-1 0 0,0 1 0,0-1 1,0 0-1,1 1 0,-1-1 0,0 1 0,0 0 0,0-1 0,0 1 0,0 0 0,0 0 0,0-1 1,0 1-1,1 2 0,0-1 7,-2-2-9,1 1 0,-1-1 0,1 1 0,0-1 1,-1 0-1,1 1 0,-1-1 0,1 0 0,0 0 1,-1 1-1,1-1 0,0 0 0,-1 0 0,1 0 1,0 0-1,-1 0 0,1 0 0,0 0 0,-1 0 1,1 0-1,0 0 0,-1 0 0,2-1 0,25 0 68,-23 2-222,-2-1 4,0 0 0,0 0 0,0 0 0,0 0 0,0 0 0,0 0 0,1 0 1,-1-1-1,0 1 0,3-2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23.2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31 139 16,'0'15'10114,"1"21"-8053,-4 126-1318,-4-104-664,-14 192 418,21-245-382,0-28-147,-1-53 215,3-107 4,1 148-152,1 0 0,2 0 0,13-44-1,-11 51 115,1 2-1,2-1 0,1 1 1,17-28-1,-26 51-97,-1 0 0,1 0 0,0 0 0,0 0 0,0 1 0,1-1 0,-1 1 0,1 0-1,-1 0 1,1 0 0,0 1 0,-1-1 0,1 1 0,0 0 0,0 0 0,8-1 0,-3 1 54,0 1 1,0 0-1,0 0 0,0 0 1,0 2-1,10 1 1,-14 0-90,1-1 0,-1 1 1,0 0-1,0 1 0,0-1 1,-1 1-1,1 0 0,-1 0 1,0 0-1,5 7 0,5 4 7,-9-10-37,-2 0 0,1 0 0,-1 0 0,1 1 0,-1-1 0,-1 1 0,1 0-1,-1 0 1,0 0 0,-1 0 0,1 0 0,-1 0 0,0 0 0,0 9 0,-1-11-28,0 0 1,1 0 0,-2 0-1,1 0 1,0 0-1,-1 0 1,0 0 0,0 0-1,0-1 1,0 1 0,0 0-1,-1 0 1,0-1-1,0 1 1,0-1 0,0 1-1,0-1 1,-1 0 0,1 0-1,-1 0 1,0 0-1,-5 3 1,-28 20-25,30-20 71,-1-1 0,0 0 0,0 0 0,-1-1 0,1 1 0,-1-2 0,0 1 0,-12 3 0,14-6 86,0 0 0,0 0 0,0 1 0,0 0 0,0 0 0,-6 4 0,11-6-44,0 0-1,0 1 0,0-1 0,0 0 1,1 1-1,-1-1 0,0 1 0,0-1 1,1 1-1,-1-1 0,0 1 0,0-1 1,1 1-1,-1 0 0,1 0 0,-1-1 1,0 1-1,1 0 0,0 0 0,-1-1 0,1 1 1,-1 0-1,1 0 0,0 0 0,0 0 1,-1 0-1,1 0 0,0-1 0,0 1 1,0 0-1,0 0 0,0 0 0,0 0 1,0 0-1,0 0 0,1 0 0,-1 0 1,0-1-1,0 1 0,1 0 0,-1 0 1,1 0-1,-1 0 0,1 0 0,3 6-23,1-1 0,0 1-1,0-1 1,0-1 0,0 1-1,1-1 1,7 6 0,15 14 73,-13-13-278,0 0 1,1 0 0,0-2-1,1 0 1,0-1-1,0-1 1,1 0-1,0-1 1,21 4 0,-19-8-4678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24.5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1 10853,'0'0'6112,"-18"7"-5506,-54 28-315,69-33-267,-1 0 1,1 1 0,0-1 0,0 1 0,0 0 0,0 0 0,1 0 0,-1 0-1,1 1 1,0-1 0,-1 1 0,2-1 0,-1 1 0,0 0 0,1 0 0,-2 6-1,1 1 22,1-1-1,0 1 1,1-1-1,1 17 0,0-4-1,-1-19-43,0-1-1,0 1 0,0-1 1,0 0-1,1 1 0,-1-1 1,1 1-1,0-1 0,0 0 1,0 0-1,1 0 1,-1 0-1,1 0 0,0 0 1,0 0-1,3 4 0,1-2-17,1 0 0,0 0 0,0 0-1,0-1 1,14 6 0,-21-10 15,13 6-362,-1-1 0,1-1 0,0 0 0,0-1 0,0 0 0,0-1 0,14 1 0,-14-3-975,0 0 0,0 0 1,0-1-1,0-1 0,-1 0 1,1-1-1,18-6 0,-3-6-1449,-27 14 2690,-1 1-1,1-1 1,-1 0 0,1 1-1,-1-1 1,1 0-1,-1 1 1,0-1-1,1 0 1,-1 0 0,0 0-1,0 1 1,0-1-1,0 0 1,0 0-1,0 0 1,0 0 0,0 0-1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24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0 6083,'0'0'11194,"-13"5"-10553,10-3-598,-43 20 291,43-19-309,-1-1-1,1 0 1,0 1-1,0 0 1,0-1-1,0 1 1,0 0-1,1 1 1,0-1-1,-1 0 0,1 1 1,0 0-1,-1 3 1,-11 56 301,10-38-233,3-22-90,1 1 1,-1 0 0,1-1 0,-1 1-1,1-1 1,0 1 0,1-1 0,-1 1 0,1-1-1,-1 1 1,1-1 0,0 1 0,0-1-1,1 1 1,-1-1 0,1 0 0,-1 0-1,1 0 1,0 0 0,0 0 0,0 0-1,1 0 1,2 2 0,-3-4-55,0 1 0,1-1 0,-1 0 0,1 0 1,-1 0-1,1 0 0,-1 0 0,1 0 0,0-1 0,-1 1 1,1-1-1,0 0 0,-1 0 0,1 0 0,0 0 0,-1 0 1,1 0-1,0-1 0,-1 1 0,1-1 0,-1 0 0,1 0 0,-1 0 1,1 0-1,-1 0 0,1-1 0,-1 1 0,0-1 0,0 1 1,3-4-1,5-5-291,1-1 1,-1-1 0,-1 0-1,0-1 1,-1 1 0,0-2 0,-1 1-1,8-22 1,0 4 331,-13 18 24,-2 11 1082,0 4-55,-1 50 243,-1-28-1156,2 0 1,1 0-1,4 28 1,-5-49-147,1 0 1,0 0-1,0 0 1,0 0 0,1 0-1,-1-1 1,0 1-1,1-1 1,0 1-1,0-1 1,-1 1 0,1-1-1,1 0 1,-1 0-1,0 0 1,1 0-1,-1 0 1,1 0 0,4 2-1,-1-2-446,-1 0 0,1 0 0,-1 0 0,1-1 0,0 0 0,-1 0 0,1-1 0,7 1 0,7-1-6742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2:50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62 560,'0'0'8986,"20"-10"-8837,66-30 22,-82 38-154,1 0 0,-1 1-1,1-1 1,-1 1 0,1 0 0,-1 0 0,1 0 0,0 1-1,-1 0 1,1 0 0,6 0 0,0 1 34,-9-1-43,0 1 1,1-1-1,-1 0 0,0 1 0,0-1 0,0 1 1,0 0-1,0 0 0,0 0 0,0 0 0,0 0 1,0 0-1,0 1 0,0-1 0,-1 0 0,1 1 1,0-1-1,-1 1 0,0 0 0,1 0 0,-1 0 1,0-1-1,0 1 0,0 0 0,0 0 0,0 0 0,0 1 1,-1-1-1,1 0 0,-1 0 0,1 0 0,-1 0 1,0 1-1,0 1 0,1 8 61,0 1 0,-2-1 0,1 1 0,-4 19 1,-1-13-129,-1 0 0,0-1 0,-10 19 0,6-13-36,-5 5 60,13-26 46,0 0 0,0 1 0,1-1 0,-1 1 1,1-1-1,-1 1 0,1 0 0,0 0 0,0 0 0,1 0 0,-1 5 0,1-8-2,0 1 0,0-1 0,0 1 0,0 0 0,0-1 0,0 1 0,1-1 0,-1 0 0,1 1 0,-1-1 0,1 1 0,-1-1 0,1 1 0,0-1 0,-1 0 0,1 0 0,2 3 0,23 7 61,-13-6-64,-6-4-5,-1 0 0,1 1 0,0-2 0,-1 1-1,1-1 1,0 0 0,0-1 0,-1 1 0,1-1 0,-1-1 0,1 1 0,12-5 0,-16 4-356,1 0 1,0 0 0,0 0-1,-1 0 1,1 0 0,-1-1 0,6-5-1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25.3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0 452 12150,'0'0'3081,"20"12"-2937,68 38-72,-85-48-60,-1-1 1,1 0-1,0 0 1,0 0-1,1 0 0,-1 0 1,0-1-1,0 1 1,0-1-1,0 0 1,1 0-1,-1 0 0,0 0 1,0-1-1,0 1 1,0-1-1,1 0 0,-1 0 1,0 0-1,0 0 1,-1-1-1,1 1 0,3-3 1,1-1 15,0-1 0,-1 0 1,0 0-1,-1-1 0,1 0 1,5-9-1,-6 8-1,13-19 32,-1-1 1,-1-1-1,-2-1 1,-1 0-1,-2 0 1,9-34-1,-15 41 41,-1 0 1,-1 0-1,-1-1 0,-1-34 1,-1 56-41,0 0 0,0-1 0,0 1-1,0-1 1,0 1 0,-1 0 0,1-1 0,-1 1 0,0 0 0,0 0 0,0-1 0,0 1 0,0 0 0,0 0 0,0 0 0,-1 0-1,1 0 1,-1 0 0,1 1 0,-1-1 0,0 0 0,0 1 0,0 0 0,0-1 0,0 1 0,0 0 0,0 0 0,0 0 0,0 0 0,-1 0-1,1 0 1,0 1 0,-1-1 0,1 1 0,0 0 0,-1-1 0,1 1 0,-5 1 0,3-1-34,1 0 0,-1 1 1,0-1-1,0 1 0,0 0 0,1 0 0,-1 0 1,1 1-1,-1-1 0,1 1 0,-1 0 1,1 0-1,0 0 0,0 1 0,0-1 1,0 1-1,0-1 0,0 1 0,1 0 0,-1 0 1,1 0-1,-3 6 0,-3 6-25,1 0-1,1 0 0,-9 32 1,11-36 39,-2 11-21,1 0-1,1 1 1,1 0-1,1 0 1,1-1-1,1 1 1,0 0-1,2 0 1,1 0-1,1 0 1,1-1-1,1 0 1,10 27-1,-9-37-111,-1 0 1,2 0-1,0 0 0,0-1 1,1 0-1,1 0 0,0-1 0,0 0 1,1-1-1,0 0 0,0-1 0,1 0 1,0-1-1,1-1 0,-1 1 0,1-2 1,1 0-1,-1-1 0,1 0 1,0 0-1,-1-2 0,1 0 0,0 0 1,24-2-1,-17-2-6387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26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16 260 1713,'0'0'8414,"18"0"-6682,-10 0-1703,0 0 22,0 1 0,1-2-1,-2 1 1,1-1 0,0 0-1,0 0 1,0-1 0,0 0-1,-1-1 1,1 0 0,-1 0-1,1 0 1,12-9 0,2-6 138,-3 4-71,-2-1-1,26-26 1,-39 36-101,0 0 0,-1 1-1,0-1 1,1-1 0,-1 1-1,-1 0 1,1-1 0,-1 1-1,0-1 1,-1 0-1,1 0 1,-1 1 0,0-1-1,0-9 1,-1 13-9,0 0 0,0 1 0,0-1 0,-1 1 0,1-1-1,0 1 1,-1-1 0,1 1 0,-1-1 0,0 1 0,0-1 0,1 1 0,-1 0-1,0-1 1,0 1 0,0 0 0,0 0 0,-1 0 0,1-1 0,0 1 0,0 0-1,-1 1 1,1-1 0,-3-1 0,-33-9 102,36 11-107,-15-3 227,1 2 1,-1 0-1,0 0 1,1 1-1,-1 1 1,0 1-1,1 0 1,-1 1-1,-21 8 1,33-9-168,1 0 1,-1 0 0,0 1-1,1-1 1,0 1 0,0 0-1,0 0 1,0 0-1,0 0 1,0 1 0,1-1-1,0 1 1,0 0 0,0-1-1,0 1 1,0 0 0,1 0-1,0 0 1,-2 8 0,0 5-10,0 1 1,1 0-1,1 25 1,1-27-44,0 4 43,0-1 0,1 1 0,1-1 0,7 32 0,-7-44-36,1 1 1,0-1-1,0 0 1,1 0-1,0 0 1,0 0-1,1-1 1,0 0-1,0 0 1,0 0-1,1 0 0,0-1 1,0 0-1,0 0 1,10 5-1,-1-3-47,1 0-1,0 0 0,0-2 0,0 0 0,1-1 1,-1 0-1,1-1 0,0-1 0,0-1 1,0-1-1,1 0 0,22-3 0,-36 2-197,0 0 0,-1-1-1,1 1 1,-1 0-1,1-1 1,-1 0 0,0 0-1,1 0 1,-1 0-1,4-4 1,-4 3-249,39-27-7173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27.3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13910,'0'0'529,"107"16"-417,-47-16-96,-1 15 32,-13-15-48,-16 15-4066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27.7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1201,'0'0'15623,"181"30"-15623,-62-30-48,-58 0-3730,-15-15-6227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59.1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0 544 10821,'0'0'3634,"23"0"-3496,-11 0-97,1 1 15,1-1 0,-1-1 0,1 0 0,-1-1 0,0 0 0,0-1 0,0 0 0,0-1 0,0 0 0,13-8 0,-10 3-8,0 0 0,-1-1 0,0-1 1,18-17-1,-26 20-36,-1 1 0,0-1 0,0 0 0,0 0 1,-1-1-1,0 0 0,-1 1 0,0-2 0,5-16 0,-3-4 23,-1-1 0,-2 1 0,-1-1 0,-3-43 0,1 35-12,0 31-21,0-1 0,-1 0 0,0 1 0,0-1 0,-4-9 1,4 15 8,0 0 1,0 1 0,0-1 0,0 1-1,0-1 1,-1 1 0,1-1 0,-1 1 0,0 0-1,0 0 1,0 0 0,0 0 0,0 0-1,0 0 1,0 0 0,0 1 0,-1-1-1,1 1 1,-6-2 0,5 2 37,0 0 0,0 0 0,0 1 0,-1-1 0,1 1 0,0 0 0,0 0 0,0 0 0,-1 0 0,1 1 1,0-1-1,0 1 0,0 0 0,0 0 0,0 0 0,0 0 0,0 0 0,0 1 0,0-1 0,1 1 0,-1 0 0,1 0 0,-1 0 0,1 0 0,-1 0 0,-1 4 0,-4 3 3,1 1-1,0 1 0,0-1 1,1 1-1,-8 19 1,8-12-46,0-1-1,0 1 1,2 0 0,1 0 0,-3 26 0,4 95 27,2-81-27,3-26 8,1-1-1,1 0 0,2 0 1,0-1-1,15 36 1,-16-54-10,-1 1 1,2-1 0,-1 0 0,2-1 0,0 0 0,15 18 0,-16-21-5,-2-1-8,1-1 1,0 0-1,0 0 0,1 0 0,-1-1 1,1 0-1,0 0 0,1-1 0,-1 0 1,1 0-1,0-1 0,0 0 0,0 0 1,0 0-1,1-1 0,-1-1 0,0 0 1,1 0-1,-1 0 0,15-2 0,-13 1-128,-1 0-1,1-1 0,14-3 0,-21 3-54,0 0-1,1 0 1,-1 0-1,0 0 1,0 0-1,0-1 1,-1 0-1,1 1 1,0-1-1,0 0 1,-1 0-1,0 0 1,4-4-1,-5 4-179,0 1-1,0-1 1,0 0-1,-1 1 1,1-1-1,0 0 0,-1 0 1,1 0-1,-1 1 1,0-1-1,1 0 1,-1 0-1,0 0 1,-1-2-1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4:04.8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561 1654 8292,'0'0'1838,"-1"-1"-1784,1 0 1,0 1-1,0-1 0,0 1 1,0-1-1,0 1 0,0-1 1,0 0-1,0 1 0,0-1 1,0 1-1,0-1 0,1 0 1,-1 1-1,0-1 0,0 1 1,0-1-1,1 1 0,-1-1 1,0 1-1,1-1 0,1 0 0,0 0-1,0 1 0,-1-1 1,1 0-1,0 1 1,0 0-1,0-1 1,0 1-1,0 0 0,0 0 1,4 1-1,10-2 195,27-9 579,-5 0-198,1 2 1,0 2-1,58-2 1,610 8 2625,-588 15-3098,-84-13-92,64 11 0,-22-1-13,-27-6-18,-7 0 29,44 0 0,109 9 140,586-15 66,-736-3-264,0-1 0,81-19 1,28-4 13,-86 19-21,75-18 1,197-49 84,-98 41-36,-170 26-44,-2 4 20,-52 3-29,0 0 1,1-1-1,32-8 0,113-49 17,-158 56-11,-1-1 0,0 1 0,0-1 0,0 0-1,0-1 1,-1 1 0,9-10 0,24-18 6,3 9 18,34-47-5,-57 56-15,-1-2-1,0 0 1,24-31 0,-36 40-2,0 0-1,0 0 1,0-1 0,-1 0 0,-1 0-1,1 0 1,-1 0 0,0-1 0,-1 1-1,0-1 1,0 1 0,0-14 0,-2-3 7,1 9 2,0-1 0,-2 1 0,0 0 0,0 0 0,-2-1 0,0 1 0,-1 0 0,0 1 1,-11-26-1,3 8-27,10 27 15,1 0-1,-1 1 0,-1-1 0,1 0 0,-7-9 0,-17-37 31,20 37-12,-1 1 0,-15-23 0,-2 4 59,-2 2 0,-55-52 0,62 66-12,-2 1 1,0 1 0,0 0 0,-2 2-1,-38-17 1,33 18-41,-8-3 29,-68-20 1,-9-1-40,31 9-39,10 7 15,-1 2-1,-140-14 0,178 30 9,-125-13 15,37 1-3,-17-3 25,-18 1-39,20 2 6,-78 1 30,86 9-64,69 0 25,-117-5 3,-136-6-25,59 2 37,114 8 32,70-2-38,1 3 0,-1 2 0,1 4 1,-1 3-1,1 4 0,-90 21 1,126-22-15,1 2 1,1 1 0,-34 17-1,-26 12 9,58-27 2,-49 27 0,33-10 6,-2-2-1,-1-2 1,-78 25 0,107-42 8,-32 14 1,-14 5 4,52-22-21,0 1 1,-28 15-1,-7 3 0,45-22 3,-1 0 0,0 0 0,1 1 0,0 0 0,0 1 0,0 0 0,0 0 0,1 1 0,0 0 0,0 0 0,0 0 0,1 1 0,0 0 0,1 0 0,-6 9 0,3-2-5,1 0 0,-7 21 0,7-18 4,-1 1 0,-11 19 0,6-12 2,1 1 0,1 0 0,-11 42 0,7-19-5,8-24-4,3 1 0,0 1 0,1-1 0,2 0 0,3 52 0,-1-16 2,0-50 2,0 0-1,1 0 1,0 0-1,0 0 0,2 0 1,-1-1-1,1 1 1,7 11-1,2 3-5,2 0-1,21 27 1,-27-41 12,1 0 0,1 0 0,-1-2 0,2 1 0,-1-1 0,16 10 0,81 41-14,-98-56 10,25 11-14,72 22 1,-51-20-2,-3-3-1019,69 10 1,-98-20-632,-1-3-4730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4:15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3653 320,'0'0'6323,"4"0"-6310,3 0-11,-1-1 0,0 0-1,0 0 1,0-1 0,0 0-1,0 0 1,0 0 0,0-1-1,-1 1 1,1-1-1,-1-1 1,9-6 0,12-8 152,39-21 1,24-21 40,-67 45-8,0 0 0,-1-1 0,-1-2 0,-1 0 0,27-32 0,0 1 161,20-22 1,35-33 142,5 24-211,104-80-116,-185 142-154,42-27 30,-40 28-32,32-26 0,239-200 77,-279 226-80,-1-2 0,17-23 0,16-15 7,-23 26-2,26-36 0,-28 33-3,31-30 1,72-88 29,-103 116-29,2 1 0,2 2 0,1 1 0,53-43 0,86-60 21,36-26-34,-146 109 11,-3-2 0,64-77-1,7-8 13,-93 105-5,-4 4 0,32-41 1,90-95-6,-105 118-4,55-70 0,-16 12-4,111-104 0,-77 75 429,-83 89 183,-31 36-491,0 1 1,0 0-1,2 0 1,13-12-1,28-19 456,17-12-196,11 4 345,-70 44-685,-7 3-25,1 0-1,-1 0 1,0 0 0,1 0-1,0 1 1,-1-1 0,1 0 0,-1 1-1,1-1 1,0 1 0,1 0-1,0 0-4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4:16.9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6195,'17'15'392,"24"22"-211,65 77 1,89 106 677,-162-185-779,91 86 151,185 139 0,-204-175-143,-22-18-45,166 141 71,234 284 446,190 258 1561,-28 58-1635,-496-607-383,17 23-30,243 321 706,-362-486-725,-29-34-13,2-1-1,27 27 1,-44-65-532,-6-14-1945,-10-3-3817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4:17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94 14343,'-3'20'637,"-9"274"-357,10-222-240,2 53 38,0-105-60,2-1 0,1 1 0,9 35 0,-11-51-17,0 0 0,0 0 0,0 0 0,1 0 0,0 0 0,0-1 0,0 1 1,0-1-1,0 1 0,1-1 0,-1 0 0,1 0 0,0 0 0,0 0 0,0 0 0,8 4 0,-11-7-6,0 0-1,1 0 1,-1 0-1,1 0 1,-1 0-1,1 1 1,-1-1-1,1 0 1,-1 0-1,1 0 1,-1 0-1,1-1 1,-1 1-1,1 0 1,-1 0-1,1 0 1,-1 0-1,1 0 1,-1 0-1,0-1 1,1 1-1,-1 0 1,1 0-1,-1-1 1,0 1-1,1 0 1,-1-1-1,0 1 1,1 0-1,-1-1 1,0 1-1,1-1 1,-1 1-1,0 0 1,0-1-1,0 1 1,1-1-1,-1 1 1,0-1-1,0 1 1,0-1-1,0 1 1,0-1-1,0 1 1,0-1-1,0 1 1,0-1-1,0 0 1,0-35-104,0 22 162,15-297 227,-14 272-292,2-1 0,1 1 0,16-63 0,-16 85 5,1 1-1,1 0 1,0 1-1,1-1 1,12-18-1,-16 28 5,1 1-1,-1 0 0,1 0 1,0 0-1,1 1 0,-1-1 1,1 1-1,0 0 0,0 1 1,0-1-1,0 1 1,0 0-1,1 0 0,0 0 1,-1 1-1,9-2 0,-3 2-19,0 0 0,1 1 0,-1 1-1,19 1 1,3 0-2,-30-1 29,0 0-1,0 0 1,-1 0 0,1 1-1,0-1 1,0 1 0,-1 0-1,1 0 1,0 0 0,-1 0-1,1 0 1,-1 0 0,1 1-1,-1-1 1,0 1 0,0 0-1,1-1 1,-1 1 0,0 0-1,-1 0 1,1 1 0,0-1-1,-1 0 1,1 0 0,-1 1-1,1-1 1,-1 1 0,0 0-1,1 3 1,-1-1 33,0 0 1,0 0-1,0 1 0,-1-1 0,0 0 1,0 1-1,0-1 0,-1 0 1,0 0-1,0 1 0,0-1 1,0 0-1,-1 0 0,-4 9 1,-1-3-2,0 0 1,0-1 0,-1 0 0,-1 0 0,0-1 0,0 0 0,-1-1 0,1 1 0,-2-2 0,1 0 0,-24 12-1,25-14-101,0-1-1,0 0 0,-1 0 0,1-1 0,-1 0 1,0 0-1,0-1 0,0-1 0,0 0 0,0 0 1,-19-2-1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4:18.2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5202,'0'0'2668,"18"18"-856,54 60-166,-67-72-1448,-1 0 0,0 0 1,0 0-1,0 1 0,0 0 0,-1-1 1,-1 1-1,1 0 0,-1 0 1,0 1-1,0-1 0,-1 0 0,0 9 1,1-4-19,7 78 750,-5-43-660,18 87 0,-12-110-227,-10-23-42,1-1 0,-1 0 1,0 1-1,0-1 1,0 1-1,0-1 1,1 0-1,-1 0 1,0 1-1,0-1 0,1 0 1,-1 1-1,0-1 1,1 0-1,-1 0 1,0 0-1,1 1 0,-1-1 1,0 0-1,1 0 1,-1 0-1,1 0 1,-1 0-1,0 1 1,1-1-1,-1 0 0,1 0 1,-1 0-1,0 0 1,1 0-1,-1 0 1,0 0-1,1-1 1,-1 1-1,1 0 0,-1 0 1,0 0-1,1 0 1,-1 0-1,0-1 1,1 1-1,-1 0 0,0 0 1,1 0-1,-1-1 1,0 1-1,1 0 1,-1-1-1,0 1 1,0 0-1,1-1 0,-1 1 1,0 0-1,0-1 1,0 1-1,0 0 1,1-1-1,-1 1 0,0 0 1,0-1-1,0 1 1,0-1-1,5-77 290,21-107 0,-24 173-291,-1 3 14,1 0 0,0 0-1,0 0 1,5-12 0,-5 18-13,-1 0 0,1 1-1,-1-1 1,1 0-1,0 1 1,0 0-1,0-1 1,1 1 0,-1 0-1,0 0 1,1 0-1,0 0 1,-1 1 0,1-1-1,0 1 1,0-1-1,4 0 1,7-2 24,0 0 1,0 1-1,25-1 1,-35 3-275,1 1-1,-1-1 1,1 1 0,-1 0-1,1 1 1,-1-1 0,1 1-1,-1 0 1,0 0 0,1 0-1,-1 1 1,0 0 0,0-1-1,0 1 1,7 5 0,-10-5-292,0-2 271,-1 1 0,1 0 0,-1-1 0,1 1-1,-1 0 1,0 0 0,0-1 0,1 1-1,-1 0 1,0 0 0,0 0 0,0-1 0,0 1-1,0 0 1,0 0 0,0 1 0,0-2 249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2:51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16 6579,'0'0'5475,"-16"15"-4793,-44 50-303,57-62-367,1 0-1,1-1 0,-1 1 1,0 0-1,1 0 0,-1 0 0,1 0 1,0 1-1,0-1 0,0 0 1,1 1-1,-1-1 0,1 0 0,0 1 1,-1-1-1,2 0 0,-1 1 1,0-1-1,1 1 0,-1-1 1,1 0-1,0 0 0,3 6 0,-4-6-2,6 10 9,0 0 0,1-1 0,0 0 0,1-1 0,11 14 0,-9-13 7,-1 0 0,-1 1 0,14 26 1,-12-15 34,-7-18-33,0 0-1,-1 0 1,1 0-1,-2 0 1,1 0-1,-1 1 1,1-1-1,-2 1 1,1 9-1,-1-16-23,0 1 0,0 0 0,0-1 1,-1 1-1,1 0 0,0-1 0,-1 1 0,1-1 0,0 1 0,-1-1 1,1 1-1,-1 0 0,1-1 0,-1 0 0,1 1 0,-1-1 0,1 1 0,-1-1 1,1 1-1,-1-1 0,0 0 0,1 0 0,-1 1 0,1-1 0,-1 0 1,0 0-1,1 0 0,-1 0 0,0 1 0,0-1 0,-35 0-339,28 0 263,0-1 1,0-1-1,0 1 1,0-1-1,1-1 1,-12-4-1,15 4 76,0 0 0,0-1 1,0 0-1,1 0 0,-1 0 0,1 0 0,0 0 0,0-1 1,0 1-1,1-1 0,-1 0 0,1 0 0,1 0 0,-1 0 1,-1-6-1,4 9-1,-1 0 1,1 0 0,0 0-1,0 0 1,0 0 0,0 1-1,0-1 1,1 0 0,-1 1-1,0-1 1,1 1-1,0-1 1,-1 1 0,1 0-1,0-1 1,-1 1 0,1 0-1,0 0 1,3-1 0,49-22-40,-44 20 31,4-2 4,4 0 2,0-2 0,0-1 0,31-19 0,-38 20 49,-6 4-54,0 1 0,0-1-1,0 0 1,-1 0 0,0 0-1,5-7 1,-7 8 96,0-1 0,0 0 1,-1 1-1,0-1 0,1 0 0,-1 0 1,-1 0-1,1 0 0,-1 0 0,1 0 1,-1-8-1,0 2 216,0 6-229,1-1 1,-1 1-1,0-1 0,0 1 1,-1-1-1,1 1 0,-1-1 1,0 1-1,0-1 0,-1 1 1,1 0-1,-1 0 1,0 0-1,0 0 0,-4-6 1,-4 0 32,1 0 0,-2 1 0,1 1 0,-24-15 0,25 21 7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4:18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1 195 5250,'0'0'5672,"17"11"-4749,58 30-104,-71-39-754,1 0 0,-1 0-1,1-1 1,0 1-1,-1-1 1,1 0-1,0 0 1,0-1 0,0 0-1,0 1 1,0-1-1,8-2 1,7 1 13,-4 1-28,-1-1-1,0 0 0,0-2 1,19-4-1,-27 5-28,-1 0-1,1 0 1,-1-1 0,0 0-1,0 0 1,0 0-1,0-1 1,0 0 0,-1 0-1,1-1 1,-1 0 0,6-7-1,-4 3 15,0 1 0,-1-2 0,0 1 0,-1-1 0,0 0-1,-1 0 1,0 0 0,0-1 0,-1 1 0,0-1 0,-1 0 0,1-18 0,-3 28-19,0-1 0,0 0 0,0 0-1,0 1 1,0-1 0,-1 0 0,1 1 0,-1-1 0,1 1 0,-1-1 0,0 1 0,0-1 0,1 1 0,-1-1 0,0 1 0,0-1 0,0 1 0,-1 0 0,1 0 0,0 0 0,-3-2 0,2 1 98,-1 1 0,0-1 1,-1 1-1,1 0 1,0 0-1,0 0 0,0 1 1,0-1-1,-1 1 0,1 0 1,-5 0-1,3 0-15,0 0-1,0 0 1,1 1-1,-1 0 1,0 0-1,0 1 1,1-1 0,-1 1-1,0 0 1,1 0-1,0 0 1,-1 1-1,-5 5 1,3-3-35,1 1 0,1 0 0,-1 0 0,1 0 1,0 1-1,1 0 0,-7 12 0,2 0 20,2 0 0,0 1 1,1 0-1,0 0 0,-3 35 1,8-49-75,1-1 1,0 0 0,0 1 0,0-1 0,0 0 0,1 1 0,0-1 0,0 0-1,1 0 1,-1 0 0,1 0 0,0 0 0,0 0 0,1 0 0,3 5 0,0-3-3,-1 0 0,1-1 0,1 0 1,-1 0-1,1 0 0,0-1 0,0 0 0,13 7 1,-13-8-164,0 0 0,0 0 0,0-1 1,0 0-1,1 0 0,-1-1 0,1 0 1,0 0-1,-1-1 0,1 0 1,0 0-1,0-1 0,10 0 0,15-12-6034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4:19.2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240 16 13958,'0'0'1761,"-105"-15"-1361,60 44-63,14 17-321,1 14 224,2 0-144,28-1 16,0-13-80,0-1-16,43-14-16,3-2 16,15-29-16,13 0-897,-14-14-1776,-29-17-3810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4:19.6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16 301 8964,'0'0'4610,"-16"135"-3969,16-90-161,0 1-208,0-2-224,0-13 48,16-17-96,12-14-288</inkml:trace>
  <inkml:trace contextRef="#ctx0" brushRef="#br0" timeOffset="1">120 1 13270,'0'0'448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4:20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111 255 7587,'0'0'8524,"-18"3"-7699,-53 10-97,70-13-713,0 0-1,-1 1 1,1-1-1,0 1 1,0-1 0,0 1-1,0 0 1,0 0-1,0-1 1,0 1-1,0 0 1,0 0 0,0 0-1,1 0 1,-1 0-1,0 0 1,1 0-1,-1 0 1,0 0 0,1 0-1,0 1 1,-1-1-1,1 0 1,-1 0 0,1 1-1,0-1 1,0 0-1,0 0 1,0 1-1,0-1 1,0 0 0,0 0-1,0 1 1,1-1-1,-1 0 1,0 0-1,1 2 1,0 3-1,1 9-6,0-1 0,1 1 0,0-1 0,1 0 0,0 0 0,2 0 0,-1-1 0,15 25 0,7 19 14,-16-34-44,-7-16 42,0 1 0,-1 0 0,0 0 0,4 14 0,-7-20-17,1 0 1,-1-1 0,0 1-1,0 0 1,0 0 0,0 0-1,0 0 1,-1 0-1,1 0 1,0-1 0,-1 1-1,1 0 1,-1 0 0,0-1-1,0 1 1,1 0-1,-1-1 1,0 1 0,0 0-1,-1-1 1,1 0 0,0 1-1,0-1 1,-1 0 0,1 1-1,-3 0 1,-1 1-88,0-1 1,0 0-1,0 0 0,-1 0 1,1-1-1,0 1 1,-1-1-1,1-1 0,-1 1 1,1-1-1,-8 0 1,13 0 61,0 0 0,0 0 1,-1 0-1,1 0 0,0 0 1,0 0-1,0 0 1,0 0-1,0 0 0,0 0 1,-1 0-1,1-1 0,0 1 1,0 0-1,0 0 0,0 0 1,0 0-1,0 0 1,0 0-1,-1 0 0,1 0 1,0 0-1,0 0 0,0-1 1,0 1-1,0 0 0,0 0 1,0 0-1,0 0 0,0 0 1,0 0-1,0-1 1,0 1-1,0 0 0,0 0 1,0 0-1,0 0 0,0 0 1,0 0-1,0-1 0,0 1 1,0 0-1,0 0 1,0 0-1,0 0 0,0 0 1,0 0-1,0-1 0,0 1 1,0 0-1,0 0 0,0 0 1,0 0-1,1-5-388,-1 0 0,1 0 0,0 0 0,0 1 0,1-1 0,-1 0 0,1 1 0,0-1 0,0 1 0,0 0 0,1-1 0,4-5 0,1 0-595,1 1 0,0-1-1,0 1 1,16-11 0,-1 3-258,0 1 0,2 2 1,39-18-1,6-5 1183,-54 28 639,0 0 1,28-11-1,-42 19-278,-1 1 0,1-1 0,-1 0 1,1 0-1,0 0 0,-1-1 0,0 1 0,11-6 4978,-13 95-580,0 44-3625,0-131-1065,0 0 1,0 0-1,1 0 1,-1 0-1,1 0 1,-1 0-1,1 0 1,-1 0-1,1 0 1,-1 0-1,1 0 1,0 0-1,-1 0 1,1-1-1,0 1 1,0 0-1,0-1 1,0 1-1,0 0 0,-1-1 1,1 1-1,0-1 1,0 1-1,0-1 1,1 0-1,-1 1 1,0-1-1,0 0 1,0 0-1,0 0 1,0 0-1,0 0 1,0 0-1,0 0 1,0 0-1,0 0 1,1 0-1,-1-1 1,0 1-1,0 0 1,0-1-1,0 1 1,0-1-1,0 1 0,-1-1 1,1 0-1,0 1 1,0-1-1,0 0 1,0 1-1,-1-1 1,2-2-1,3-7-698,0 0-1,-1 0 1,0 0 0,0-1-1,-2 0 1,4-17-1,5-70-4632,-8-49 1527,-3 104 3497,0 19 407,-1 0 1,-7-45-1,6 60 842,0 0 1,-1 1-1,-8-16 1,8 17 508,-1 1 0,0 0 0,0 1 1,0-1-1,-9-8 0,13 14-1399,0 0 1,0-1-1,-1 1 0,1 0 1,0 0-1,0-1 0,-1 1 1,1 0-1,0-1 0,-1 1 1,1 0-1,0 0 0,-1 0 1,1-1-1,0 1 0,-1 0 0,1 0 1,0 0-1,-1 0 0,1 0 1,0 0-1,-1 0 0,1 0 1,-1-1-1,1 1 0,0 1 1,-1-1-1,1 0 0,-1 0 0,1 0 1,0 0-1,-1 0 0,0 0 1,-2 13 339,8 18-590,2-14-141,0-1 0,12 19 1,2 3-1166,-19-35 1372,6 16-1839,2-1 0,0 0 0,23 28 1,10 0-1832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4:20.5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0 960,'0'0'13972,"0"18"-13462,0 132-206,0-147-297,-1 5 6,1 0 0,1 0 0,-1-1 0,2 1 0,-1 0 0,4 10 0,-5-16-12,1 0 0,0 0-1,1 0 1,-1 0 0,0 0-1,1 0 1,-1 0 0,1 0-1,-1-1 1,1 1 0,0-1-1,0 1 1,-1-1-1,1 0 1,0 1 0,0-1-1,1 0 1,-1 0 0,0-1-1,0 1 1,0 0 0,1-1-1,-1 1 1,0-1 0,1 0-1,-1 0 1,0 0 0,3 0-1,10 1 5,24-1 51,-37 0-49,0-1 0,0 1 0,0 0 0,0-1 0,0 1 0,0-1 0,-1 0 0,1 0 0,0 0 0,0 0 0,-1 0 0,1 0 0,-1 0 0,1 0 0,-1-1 0,1 1 0,1-2 0,2-5 34,-1 0 0,1 0 0,-2 0 0,1 0 1,4-17-1,-7 22 42,0 0 0,0 0 0,-1 0 0,1 0 0,-1 0 0,0 0 0,0 0 0,0 0 0,0 0 0,-1 0 0,1 0 0,-1 0 0,0 0 0,0 1 0,0-1 0,0 0 0,0 0 0,0 1 0,-1-1 0,1 1 0,-1-1 0,-3-3 0,-37-36 1648,40 39-1208,4 21-595,0-13 75,1 0 0,-1-1 0,1 1 0,0 0 0,0-1 0,1 0 0,-1 0 0,1 0 0,0 0 0,0 0 0,0-1 0,0 0 0,1 0 0,-1 0 0,1 0 0,0-1 0,0 0 0,0 0 0,6 2 0,15 4 15,0-1 1,42 6-1,-49-10-16,-15-2-2,22 4-6,1-2 0,37 1 0,-58-3 17,0-1 0,-1 2-1,1-1 1,-1 0 0,1 1 0,-1 0 0,0 0 0,0 1 0,0-1 0,0 1 0,0 0 0,0 0 0,-1 1 0,1 0 0,-1-1 0,0 1 0,4 5-1,-4-3-245,1-1 0,-1 1 0,0-1-1,-1 1 1,1 0 0,-1 0-1,-1 1 1,1-1 0,-1 1-1,0-1 1,0 1 0,-1 0 0,1 12-1,1-4-3608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4:20.9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135 120 0,'0'0'3986,"-104"-106"-3986,73 92-1969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4:21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1 7988,'0'0'9097,"-15"2"-8473,8-1-592,3 0-31,-1-1 0,0 1 1,1 0-1,-1 0 1,1 1-1,-1 0 1,-7 3-1,12-4-2,-1-1 0,1 0 0,-1 1 0,1-1-1,-1 1 1,1-1 0,-1 1 0,1 0 0,-1-1 0,1 1 0,0-1-1,-1 1 1,1 0 0,0-1 0,0 1 0,-1 0 0,1-1 0,0 1 0,0 0-1,0 0 1,0-1 0,0 1 0,0 0 0,0 1 0,1 0 0,0 0 1,-1 0 0,1 0 0,0 1-1,1-1 1,-1 0 0,0 0-1,1 0 1,-1-1 0,1 1-1,3 3 1,24 22-3,2-1 0,46 30 0,76 38-15,-45-29 56,-91-54-30,-1 0-1,0 1 1,-1 0 0,-1 2 0,0 0 0,20 25 0,-29-32 2,0 0 1,0 0 0,-1 1 0,0 0-1,-1-1 1,0 2 0,0-1 0,0 0-1,-1 0 1,-1 1 0,1-1-1,-1 1 1,-1-1 0,0 1 0,0 0-1,0-1 1,-4 18 0,0-12 20,-1 0 0,0 0-1,-1-1 1,0 0 0,-1 0 0,0 0 0,-1-1 0,-15 17 0,-11 10 72,-41 36 1,24-26-90,51-49-78,-1 0 0,1 1 1,0-1-1,-1 0 0,1 1 1,0-1-1,-1 1 0,1-1 0,0 1 1,0-1-1,-1 0 0,1 1 1,0-1-1,0 1 0,0-1 1,0 1-1,0-1 0,0 1 0,0-1 1,0 1-1,0-1 0,0 1 1,0-1-1,0 1 0,0-1 0,0 1 1,0-1-1,0 1 0,0-1 1,1 1-1,-1-1 0,0 1 0,13-1-4289</inkml:trace>
  <inkml:trace contextRef="#ctx0" brushRef="#br0" timeOffset="1">811 31 14903,'0'0'1734,"20"10"-1910,22 13 227,-1 1 0,-2 2 1,0 2-1,47 43 0,50 77 146,-120-131-125,-2 1 0,0 1 0,-1 0 0,-1 0 0,-1 1 0,0 1 0,-2 0-1,12 38 1,-17-44 16,-1 1-1,0 0 1,-2-1 0,1 1-1,-2 0 1,0 0-1,-1 0 1,-1-1-1,0 1 1,-1 0 0,-1-1-1,0 0 1,-9 20-1,-1-5 80,-1-1 0,-2-1-1,-1 0 1,-36 42 0,-94 88 157,106-118-324,-71 51 0,83-72-982,3-16-2710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4:25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106 235 6403,'0'0'6451,"-5"-8"-5843,0-1-453,-15-19 2713,17 28-2744,2 0-82,0 1-1,0-1 0,1 0 1,-1 0-1,0 0 0,1 0 1,-1 0-1,0 0 0,0 0 1,1 0-1,-1-1 0,0 1 1,1 0-1,-1 0 0,0-1 1,1 1-1,-1 0 0,-1-1 1,-8-10-34,8 9 5,1 2-9,0 0-1,1 0 1,-1 0 0,1 0 0,-1 1 0,1-1-1,-1 0 1,1 0 0,-1-1 0,0 1-1,1 0 1,-1 0 0,1 0 0,-1 0-1,1 0 1,-1-1 0,1 1 0,-1 0-1,1 0 1,-1-1 0,0 0 0,-2-6-330,4 90 351,-4 127 116,-5-127-115,-10 210 14,18-291-21,0-7-24,0-51-150,-1-62 31,4-1 1,23-136-1,-21 233 121,1-1-1,1 1 1,0-1-1,16-28 1,-17 38-2,1 0 0,1 1 0,0-1 1,1 1-1,1 1 0,-1 0 0,23-19 0,-28 27-8,0 0 1,0 0-1,1 1 0,-1-1 1,1 1-1,-1 0 0,1 0 1,0 0-1,0 1 1,0 0-1,0 0 0,0 0 1,0 1-1,0-1 0,0 1 1,1 1-1,-1-1 0,0 1 1,0-1-1,0 1 0,9 4 1,-7-3 5,0 2-1,0-1 1,0 1 0,-1 0 0,1 1 0,-1-1-1,0 1 1,0 1 0,-1-1 0,0 1 0,0 0 0,0 0-1,8 13 1,-10-11 14,1 1 0,-1-1 0,-1 1 0,1 0 0,-1-1 0,-1 1 0,0 0 0,0 0-1,-1 16 1,-1-11 21,0 0 0,0 1-1,-2-1 1,1 0-1,-8 18 1,8-28-32,0 0 0,0 0 0,0-1 0,0 1 1,-1-1-1,0 0 0,1 0 0,-1 0 0,-1 0 0,1 0 0,0-1 0,-1 1 0,1-1 1,-1 0-1,0 0 0,1 0 0,-1 0 0,0-1 0,0 0 0,0 0 0,-8 2 0,-8 0-11,0-1-1,0-1 1,-27-2-1,22 1 9,-36 0 47,61 5-157,1-1 91,-1-1 0,1 1 1,0 0-1,0 0 0,1-1 0,-1 1 1,1-1-1,-1 1 0,1-1 0,0 0 1,0 1-1,1-1 0,-1 0 0,1-1 1,3 4-1,54 46 89,-30-29-50,106 83 200,-101-80-322,1-2 0,1-1 0,52 23-1,-66-35-565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4:28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47 182 10709,'0'0'3345,"22"2"-3403,-2 1 91,-7-1-11,0 0 0,0-1 1,0 0-1,0-1 0,0 0 1,0-1-1,0-1 0,-1 0 1,25-7-1,-26 5 9,0-1 1,0 0-1,0-1 1,0 0-1,-1 0 1,16-14 0,-23 18-39,-1-1 1,1 1 0,-1-1-1,1 0 1,-1 0 0,0 0-1,0 0 1,0 0 0,-1 0 0,1 0-1,-1-1 1,1 1 0,-1-1-1,0 1 1,0-1 0,-1 0 0,1 1-1,-1-1 1,0 0 0,0 1-1,0-1 1,0 0 0,-1 1-1,0-1 1,1 1 0,-3-5 0,2 6 4,0 0 1,0 0 0,0 0 0,0 0 0,-1 0-1,1 1 1,0-1 0,-1 0 0,0 1 0,1 0-1,-1-1 1,0 1 0,0 0 0,0 0-1,0 0 1,0 0 0,0 0 0,0 0 0,0 0-1,0 1 1,0-1 0,-3 1 0,-47-4 31,44 5-30,-12-2-4,0 2 0,0 0 0,-33 7 0,43-5 29,0 1-1,0-1 1,0 2 0,0-1-1,1 1 1,0 1-1,0 0 1,-10 9 0,14-11-8,1 0 0,0 0 0,0 0 0,0 1 0,1 0 0,0-1 0,0 1 0,0 1 0,0-1 0,1 0 0,-1 1 0,2-1 0,-1 1 0,0 0 0,1-1 0,0 1 0,1 0 0,-1 0 1,1 0-1,0 0 0,1 0 0,-1 0 0,1-1 0,0 1 0,0 0 0,1 0 0,0-1 0,0 1 0,0-1 0,1 0 0,0 1 0,0-1 0,0-1 0,1 1 0,4 6 0,2-2-99,1 0 0,0-1 0,0 0-1,0 0 1,1-1 0,1-1 0,-1 0 0,1-1-1,0 0 1,0 0 0,0-2 0,0 0 0,1 0-1,0-1 1,17 0 0,-11-2-3370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4:28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 11381,'0'0'3778,"-135"44"-3186,120-29-336,0 14-16,-1 2-128,16 0-47,0 13-65,0 1 0,16-15 0,29 15 16,-16-14-16,16-16-16,16 0-1665,-46-15-2625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2:51.4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62 11269,'0'0'3442,"107"75"-2530,-77-61-576,-2 1-176,18 0 16,-16 1-112,16-16-64</inkml:trace>
  <inkml:trace contextRef="#ctx0" brushRef="#br0" timeOffset="1">137 241 13190,'0'0'3762,"104"-104"-3634,-58 58-32,13-14-96,-29 45-544,-15-1-3426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4:28.9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8 9204,'0'0'8794,"-12"-2"-8277,6 0-480,2 1-18,-1 0 0,0 0 0,0 1 0,1-1 0,-1 1 1,0 0-1,-7 1 0,10 0-14,0-1-1,0 1 1,0 0 0,0 0-1,0 0 1,0 0 0,0 0-1,0 0 1,0 1 0,0-1-1,1 0 1,-1 1 0,1 0-1,-1-1 1,1 1 0,-1 0-1,1 0 1,0 0 0,0-1 0,0 1-1,0 0 1,0 1 0,1-1-1,-2 3 1,0 7-5,1-1 0,0 1 0,1-1 0,0 1 0,0-1 0,4 17 0,-2-27-30,-1 0 0,1 0 0,0 0 0,-1-1-1,1 1 1,0 0 0,0-1 0,0 0 0,-1 1 0,1-1 0,0 0 0,0 0 0,0 0 0,0 0-1,0 0 1,-1 0 0,4-1 0,2 0-210,1 1-136,1 0 1,0 0-1,0-1 0,0 0 0,0-1 0,15-4 0,-19 3 236,0 1 0,0-1 0,-1 0 0,1-1 0,-1 1 0,1-1 0,-1 0 0,0 0 0,-1 0 0,1 0 0,4-8 0,0 0-27,-8 11 159,0 0-1,1 0 1,-1 0 0,1 0-1,-1 0 1,1 0-1,0 0 1,-1 0 0,1 0-1,0 0 1,0 1 0,0-1-1,0 0 1,-1 0-1,1 1 1,0-1 0,0 1-1,0-1 1,0 0-1,1 1 1,-1 0 0,0-1-1,5 1 1844,-19 2 222,11 2-2008,0 0 0,0 0 0,1 0-1,-1 0 1,1 1 0,0-1 0,0 5 0,-1-4-32,1 0-17,1-1-1,-1 0 0,1 0 0,-1 0 0,1 1 0,0-1 0,1 0 0,-1 1 0,1-1 0,0 0 1,0 0-1,0 0 0,3 6 0,-3-7-2,1 0 0,0-1 0,0 1 0,0-1-1,0 0 1,0 1 0,0-1 0,0 0 0,1 0 0,-1 0 0,1-1 0,0 1 0,-1-1 0,1 1 0,0-1-1,0 0 1,0 0 0,0 0 0,0-1 0,5 2 0,37 0-307,-16-2-1848,-2 0-3538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4:29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1 302 12870,'15'15'125,"-5"-4"-108,-4-4-12,1 0 1,0 0-1,0 0 1,0-1-1,1 0 1,0 0-1,0-1 1,0 0-1,1-1 1,0 1-1,0-2 1,0 1-1,12 2 1,-10-4 13,0 0-1,1-1 1,-1 0 0,1-1 0,-1-1 0,1 1 0,-1-2 0,1 1 0,-1-2-1,0 0 1,0 0 0,18-8 0,2-9 143,41-33-1,-65 47-134,0-1-1,-1-1 1,0 1 0,-1-1-1,1 0 1,-1 0 0,-1-1-1,6-12 1,-1 2 42,-5 10-35,1 0 0,-2 1 0,1-1 0,-1 0 0,0-1 0,-1 1 0,0-1-1,0 1 1,0-15 0,-2-64 1687,-1 87-1661,1 0 0,0 0 0,-1 0 0,1 0 0,-1 0 0,1 0 0,-1 0 0,0 0 0,1 0 0,-1 0 0,0 0 0,1 1 0,-1-1 0,0 0 0,0 0 0,0 1 0,0-1 0,0 1 0,0-1 0,0 1 0,0-1 0,0 1 0,0 0 0,0-1 0,0 1 0,0 0 0,0 0 0,0 0 0,0 0 0,0 0 0,-1 0 1,1 0-1,-1 0 0,-2 0 17,-1 0 0,0 0 1,1 1-1,0-1 1,-1 1-1,1 0 0,-1 0 1,-3 2-1,3 0-63,0 0-1,1 0 0,0 0 1,-1 1-1,1 0 0,1-1 1,-1 1-1,1 1 0,-1-1 0,-2 6 1,-28 53 26,23-42-40,5-6-17,0 1 1,1-1-1,0 1 0,2 0 1,-1 0-1,2 0 0,0 1 1,1-1-1,1 1 0,1-1 1,0 0-1,1 1 0,0-1 1,2 0-1,8 26 0,-4-25 10,1-1 1,1 0-1,1 0 0,0-1 0,1 0 0,0-1 0,2-1 1,20 18-1,15 6-364,-47-36 194,-1 0-1,0 0 0,1-1 1,-1 1-1,1 0 1,-1-1-1,1 1 1,-1-1-1,1 1 1,-1-1-1,1 0 1,3 0-1,10 0-4416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4:29.6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1 450 10277,'7'15'675,"29"48"-561,-35-61-110,1 0 0,0 0 0,0 1-1,0-1 1,0 0 0,0-1 0,0 1-1,0 0 1,1-1 0,-1 1 0,1-1-1,-1 0 1,1 0 0,-1 0 0,1 0-1,0 0 1,0 0 0,-1-1 0,1 1-1,0-1 1,0 0 0,0 0 0,-1 0-1,7-1 1,2 1 46,-3-1 19,1 0 0,0-1 0,-1 1 0,1-2-1,-1 1 1,1-1 0,-1 0 0,0-1-1,0 0 1,-1 0 0,1-1 0,-1 0-1,0 0 1,0-1 0,-1 0 0,7-6-1,11-15 197,0-1 0,29-48 0,-40 57-132,-1-1 1,-2 0-1,0-1 1,-1 0-1,-1 0 0,-1-1 1,-1 0-1,0 0 1,-2-1-1,-1 0 0,-1 1 1,0-35-1,-2 55-60,0 0 0,0 0 0,0 0 0,0 0 0,-1 0-1,1 0 1,0 0 0,-1 0 0,1 0 0,-1 0 0,0 0 0,0 0 0,1 0-1,-1 0 1,0 1 0,-2-3 0,1 2 14,0 1 1,0 0-1,0 0 0,0 0 1,0 0-1,0 1 0,0-1 1,0 0-1,0 1 0,0 0 0,-1-1 1,1 1-1,0 0 0,0 0 1,-3 0-1,1 1-53,-1 0 0,1-1-1,-1 2 1,1-1 0,0 0 0,0 1-1,0 0 1,0 0 0,0 0 0,0 0 0,0 1-1,1-1 1,-1 1 0,1 0 0,0 0-1,0 0 1,0 1 0,0-1 0,0 1 0,1-1-1,-4 9 1,-6 9-8,2 2-1,-15 41 1,20-49-11,-4 17 3,2 0 0,1 0-1,1 1 1,2 0 0,2 0 0,2 34-1,-1-48-5,-1-10-9,2 0-1,-1 0 0,1 1 1,0-1-1,1 0 1,0 0-1,0 0 0,1 0 1,1 0-1,-1-1 1,1 1-1,1-1 1,-1 0-1,1 0 0,1-1 1,0 1-1,0-1 1,0 0-1,1-1 0,-1 0 1,2 0-1,-1 0 1,1-1-1,0 0 1,0 0-1,0-1 0,1 0 1,-1-1-1,1 1 1,0-2-1,16 4 1,-9-3-137,1-1 0,0-1 1,0 0-1,0-1 1,-1-1-1,1 0 1,0-2-1,-1 0 1,1 0-1,27-11 0,-19 3-574,-1 0 0,0-2 0,-1 0 0,0-2 0,38-32 0,-17 14-5780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4:31.0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573 0 8100,'0'0'1515,"-20"21"-1467,5-6-33,-19 20 14,-1-2-1,-41 29 1,37-35-5,-2-2 0,-1-2-1,-1-1 1,0-2-1,-49 13 1,85-30 77,1 0-1,-1 0 1,1 0 0,-1 0-1,1 1 1,0 0 0,0 0 0,1 1-1,0 0 1,-8 8 0,11-10-55,0-1 0,0 1 0,0 0 0,1-1 0,-1 1 0,1 0 0,-1 0 0,1 0 0,0 0 0,0 1 0,1-1 0,-1 0 0,1 0 0,-1 0 0,1 1 0,0-1 0,0 0 0,1 0 0,-1 1 0,1-1 0,-1 0 0,1 0 0,0 0 0,0 0 0,1 0 0,1 3 0,3 5-23,1-1-1,0-1 1,1 0 0,0 0-1,0 0 1,11 7-1,4 3 10,34 22 0,-23-21 26,0-1 1,43 17-1,-59-29-158,-1-1 1,1-1-1,0 0 0,0-1 0,1-1 1,26 0-1,-27-3-3835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4:31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405 1 2449,'0'0'11795,"2"2"-11694,-1-1-100,-1 0-1,0 1 1,1-1 0,-1 0-1,0 0 1,1 0-1,-1 1 1,0-1-1,0 0 1,0 0 0,0 1-1,0-1 1,0 0-1,-1 0 1,1 0-1,0 1 1,0-1 0,-1 0-1,1 0 1,-1 0-1,1 0 1,-1 0-1,0 1 1,1-1 0,-1 0-1,-1 1 1,-29 38 6,21-27 2,-1 0 1,-1-1-1,1-1 1,-2 1 0,0-2-1,-24 16 1,-78 37 16,-3 2-32,116-64-2,0 1 0,0-1 0,0 1 0,0-1 0,0 1 0,0 0 0,0-1 0,1 1 0,-1 0 0,1 0 0,-1 0 0,1 0 0,0 1 0,0-1 0,0 0 0,0 1 0,0-1 0,1 0 0,-1 1 0,0-1 0,1 1 0,0-1 0,0 1 0,0-1 0,0 1 0,0-1 0,0 1 0,1-1 0,-1 0 0,1 1 0,-1-1 0,1 1-1,2 3 1,2 4-30,1-1-1,0 0 0,0 0 0,1 0 0,1-1 0,11 12 0,115 87 157,-80-67-70,-11-9-113,1-3 1,81 40-1,-109-60-133,0-5-2777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5:21.8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1 721 14199,'10'23'93,"5"10"-83,49 106 54,-53-118-43,1 0-1,1-1 0,0-1 1,29 32-1,-34-44-13,-1-1-1,1 0 1,0 0 0,0 0-1,1-1 1,-1 0 0,1-1-1,1 0 1,-1 0 0,0-1-1,1 0 1,0-1 0,-1 0-1,1 0 1,0-1 0,0 0-1,0-1 1,0 0 0,0-1-1,0 0 1,0-1 0,0 1-1,-1-2 1,1 0 0,-1 0-1,1 0 1,11-8 0,2-5 49,-1-2 1,-1 0 0,36-41-1,-9 10 25,181-208 496,-11-21 77,21-23-271,-194 243-930,-16 25-2308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5:29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346 0 3506,'-25'0'4215,"-161"0"-1102,54 0 1332,132 0-4438,0 1 1,-1-1-1,1 0 0,0 0 1,0 1-1,0-1 0,-1 0 1,1 0-1,0 1 1,0-1-1,0 0 0,0 1 1,0-1-1,-1 0 0,1 1 1,0-1-1,0 0 0,0 1 1,0-1-1,0 0 0,0 0 1,0 1-1,0-1 1,0 0-1,0 1 0,0-1 1,1 0-1,-1 1 0,0-1 1,0 0-1,0 1 0,0-1 1,0 0-1,1 0 0,-1 1 1,0-1-1,0 0 0,1 1 1,-1 0-15,18 2-190,89 9 125,632 6 167,-513-19 31,-221 1-73,-77-2 350,-105 13 0,60-2-373,-315 39 22,272-26-56,115-20 62,88-2-146,0-2 0,79-14 0,262-54-416,-306 68-1785,-81 2 2280,1 0 1,-1 0 0,0 1-1,0-1 1,1 1-1,-1 0 1,1 0 0,-1 0-1,1 0 1,-1 1-1,1-1 1,0 0-1,-3 3 1,-20 10 30,-136 33 90,122-34-77,-203 62 1226,224-73-711,104-6-577,137-24 0,-145 16 54,-9-1 0,-37 7-3,0 1 0,45-2 0,-74 7 419,-12-1-291,0 0-1,0 1 1,0 0 0,1 0-1,-1 1 1,-13 3 0,-4 0-43,0 2 1,1 1-1,0 0 0,0 2 1,-28 15-1,48-22-17,0 1-1,0-1 1,0 0-1,0-1 1,0 1-1,-1-1 1,1 0-1,0 0 1,-7-1-1,16 0-243,1 1 1,-1-1-1,0 1 1,0 0-1,0 0 0,1 0 1,5 3-1,8 5-4224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5:39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377 30 928,'0'0'14082,"-20"-5"-13077,7 2-928,-14-4 614,-48-6 0,65 12-536,0 1-1,1-1 1,-1 2-1,0-1 1,0 1-1,0 1 1,0-1-1,1 2 1,-1-1 0,-12 7-1,14-5-121,0 0 0,1 1 0,0 0 0,-1 0 1,2 0-1,-1 1 0,1 0 0,0 1 0,0-1 0,0 1 0,1 0 0,0 1 0,-4 8 0,4-4-30,0 0-1,1 0 0,1 0 0,0 1 0,0 0 0,1 0 1,1-1-1,0 23 0,1-31-2,0 0 1,0-1-1,0 1 0,1 0 1,-1-1-1,1 1 1,0-1-1,0 1 0,1-1 1,-1 1-1,1-1 0,0 0 1,-1 0-1,1 0 0,1 0 1,-1 0-1,0 0 0,1 0 1,-1-1-1,4 3 1,6 3-33,1 0 0,0-1 0,0-1 1,19 7-1,-21-8-17,6 1-231,0-1-1,1 0 1,0-1-1,33 3 1,77-4-3463,-114-3 3107,56-2-5076,-65 1 4894,0 0 1,-1 0-1,1-1 1,-1 1-1,1-1 1,5-3-1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5:40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257 0 4210,'0'0'5320,"-18"7"-3085,-56 26-765,65-30-1299,1 1 0,0 0-1,-1 0 1,2 1-1,-1 0 1,1 1 0,0 0-1,0 0 1,0 0 0,-8 11-1,-12 12 424,23-25-553,0 0 1,0 0-1,0 1 1,0-1-1,1 1 0,0 0 1,0-1-1,0 2 1,1-1-1,0 0 1,0 0-1,0 1 0,0-1 1,1 1-1,0-1 1,0 1-1,1 0 0,-1 10 1,1-14-42,1 0 0,-1 1 0,0-1 0,1 0 0,-1 0 0,1 1 0,0-1 0,0 0 0,0 0 0,0 0 0,0 0 0,0 0 0,1 0 0,-1 0 0,1 0 0,-1-1 0,1 1 0,0 0 0,-1-1 1,1 1-1,0-1 0,0 0 0,0 0 0,0 0 0,0 0 0,0 0 0,1 0 0,-1 0 0,3 0 0,7 2-10,-1-1-1,1 0 1,0-1 0,19 0-1,-21-1 0,1-1 0,-1 0 0,1 0 0,-1-1 0,0-1-1,0 0 1,0 0 0,0-1 0,0 0 0,13-8 0,0-3-112,-1-1 0,33-31 1,-28 24-63,49-55 151,-74 68 1021,-9 29-165,-1-5-561,0 2-211,0 0 0,2 1 0,0 0 0,0 0-1,2 1 1,-4 24 0,9-41-56,-1 0 0,0 0 0,1 0 0,-1-1-1,1 1 1,-1 0 0,1 0 0,-1 0 0,1 0 0,0 0-1,-1 0 1,1-1 0,0 1 0,0 0 0,0-1-1,-1 1 1,1 0 0,0-1 0,0 1 0,0-1 0,0 1-1,0-1 1,0 0 0,0 1 0,0-1 0,0 0 0,0 0-1,0 0 1,0 0 0,0 0 0,0 0 0,1 0-1,-1 0 1,1 0 0,42-4-133,-42 4 129,15-5-12,-1 1 0,0-2 1,0-1-1,-1 0 0,0 0 0,0-2 1,0 0-1,-1 0 0,13-13 0,-6 6 1,1 1-1,39-20 0,-47 32-103,-13 15-65,-1-3 201,0 1 0,-1 1 1,0-1 0,-1 0-1,0 0 1,0 0-1,-1-1 1,-1 1-1,1-1 1,-1 1 0,-7 9-1,3-2-7,3-3-12,1-1 1,1 1 0,0 0 0,1 0 0,0 0 0,1 0 0,1 0 0,2 21-1,-2-5-101,0-29 72,0 0-1,0 1 1,0-1-1,0 0 1,0 0-1,0 0 1,0 0-1,1 0 1,-1 0-1,0 0 1,1 0-1,-1 1 1,0-1-1,1 0 1,-1-1-1,1 1 1,0 0-1,-1 0 1,3 2 0,-1-1-355,21 17-392,3-13-4366,-11-6-898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5:40.7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15 176,'0'0'13782,"61"-15"-13894,-46 30 112,16 16 0,-16-2 32,-15 17-32,0 14 320,0-15-320,0 14-304,0-28-2753,0-16-2001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2:51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 8516,'0'0'1403,"18"-5"-1155,58-16-96,-73 20-129,1 0-1,0 0 0,0 0 0,0 0 0,0 0 1,0 1-1,0 0 0,0 0 0,0 0 0,1 1 1,-1-1-1,0 1 0,0 0 0,-1 0 1,1 0-1,0 0 0,0 1 0,5 3 0,-6-2 5,-1-1 1,0 1-1,0 0 0,0 0 0,0 0 0,-1 0 0,1 1 0,-1-1 0,0 0 0,0 1 0,0-1 0,0 1 0,0-1 0,-1 1 1,0-1-1,0 1 0,0 0 0,0 3 0,0-4 0,-4 64 400,3-62-408,0 1 1,-1-1-1,1 1 1,-1-1-1,-1 0 0,1 0 1,-1 0-1,1 0 1,-8 8-1,-2 2 19,1 1 0,0 0 0,1 1-1,1 0 1,-9 23 0,17-39-5,1 1 0,-1-1 0,1 0-1,-1 1 1,1-1 0,0 0 0,0 1 0,0-1 0,0 1 0,0-1 0,0 1-1,0-1 1,0 0 0,0 1 0,1-1 0,-1 1 0,0-1 0,1 0 0,0 1-1,-1-1 1,1 0 0,0 0 0,-1 1 0,1-1 0,0 0 0,0 0 0,0 0 0,0 0-1,0 0 1,0 0 0,0 0 0,3 1 0,2 1-18,0-1-1,0 1 1,1-1 0,-1-1-1,13 3 1,-9-2 7,-1-1-8,0 0-1,-1-1 1,1 0-1,0 0 1,0-1-1,0 0 1,0-1 0,-1 0-1,1 0 1,-1-1-1,1 0 1,15-8-1,4-4-1232,-1-2 1,28-22-1,-45 32 326,10-9-3706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5:41.1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0 10709,'0'0'5522,"-120"76"-5474,105-32-16,15 2 65,0-1-97,0 1 0,15-17 0,14 1 0,16 0 0,16-15-129,-46-15-2656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5:41.5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1 167 11061,'0'0'1852,"20"8"-1839,67 21 78,-81-27-77,0-1 1,0 1 0,0-2 0,0 1 0,0-1 0,0 0 0,1 0-1,-1 0 1,0-1 0,0 0 0,0 0 0,0-1 0,0 0 0,0 0-1,-1 0 1,1 0 0,0-1 0,-1 0 0,0 0 0,0-1 0,0 0-1,0 0 1,5-6 0,3-4-479,0-1-1,-2-1 1,0 0-1,-1-1 1,12-25-1,-19 37 299,-2 2 103,1 0 1,0 0-1,-1-1 0,1 1 0,-1-1 1,0 1-1,0 0 0,0-8 0,-1 11 68,0 0 0,0 0 0,0 0 0,0 0 0,0-1 0,0 1-1,0 0 1,0 0 0,0 0 0,0 0 0,0 0 0,0-1 0,0 1 0,0 0 0,0 0 0,0 0-1,0 0 1,-1 0 0,1 0 0,0 0 0,0 0 0,0-1 0,0 1 0,0 0 0,0 0 0,0 0-1,-1 0 1,1 0 0,0 0 0,0 0 0,0 0 0,0 0 0,0 0 0,0 0 0,-1 0 0,1 0-1,0 0 1,0 0 0,0 0 0,0 0 0,0 0 0,0 0 0,-1 0 0,1 0 0,0 0 0,0 0-1,0 0 1,0 0 0,0 0 0,0 0 0,-1 0 0,1 0 0,0 0 0,0 1 0,-21-2 443,1 2 0,-1 0 0,0 2 0,1 0 1,-1 1-1,-24 9 0,38-11-345,0 1 1,1 0-1,-1 1 0,1-1 1,0 1-1,0 0 0,0 1 1,1 0-1,-1-1 1,1 2-1,0-1 0,1 1 1,-1-1-1,1 1 0,0 1 1,1-1-1,-1 0 0,1 1 1,0 0-1,1 0 0,0-1 1,-2 11-1,3-11-99,-1-1 0,1 1 1,1-1-1,-1 1 0,1 0 0,0-1 0,0 1 0,1 0 1,0-1-1,0 1 0,0-1 0,0 1 0,1-1 0,0 1 1,0-1-1,0 0 0,1 0 0,0 0 0,0 0 0,0-1 1,1 1-1,-1-1 0,1 0 0,0 0 0,0 0 0,1 0 0,-1-1 1,1 0-1,0 0 0,0 0 0,0 0 0,0-1 0,11 4 1,-7-3-357,0 0 1,1 0 0,0-1 0,-1 0 0,1 0 0,0-1-1,12-1 1,8 0-5817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5:41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1 112,'12'0'13945,"-33"0"-13678,-1 1 0,0 1-1,1 0 1,-37 11 0,55-13-159,-7 4 46,10-3-105,-1 1 1,0-1 0,0 1 0,1-1-1,-1 1 1,1 0 0,-1-1-1,1 1 1,0 0 0,0-1 0,0 1-1,0 0 1,0 2 0,0 5-6,-1-4-38,1 1 0,0-1 1,0 0-1,1 1 0,-1-1 0,1 0 0,0 0 1,1 0-1,-1 1 0,1-1 0,0 0 0,0-1 0,5 8 1,16 17 0,20 28 32,-40-52-35,-1-1 1,1 1-1,-1 0 1,0 0-1,0 0 1,0 1-1,-1-1 1,0 0-1,0 1 1,0 7 0,0-9-1,-1 0 0,0-1 1,-1 1-1,1 0 1,-1 0-1,1-1 0,-1 1 1,0 0-1,0-1 1,-1 1-1,1-1 1,-1 1-1,0-1 0,1 0 1,-2 0-1,1 0 1,0 0-1,-1 0 0,1 0 1,-1 0-1,0-1 1,0 1-1,0-1 1,0 0-1,0 0 0,0 0 1,-1 0-1,-6 2 1,-76 38 27,81-40-777,63-32-9796,-40 16 5091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5:42.3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0 5779,'0'0'6581,"5"15"-5305,-1-5-1116,-1 0 0,0 0 0,-1 1 0,0-1 0,-1 0 0,0 1 0,-1-1 0,0 1 0,0-1 0,-1 1 0,-4 13 0,-27 186 465,3-20-406,26-169-195,1-4-479,0 1-1,-1-1 1,-1 0 0,-10 25 0,14-40 374,0-1-1,-1 0 1,1 0 0,0 0 0,-1 0 0,1 0 0,-1 0 0,0 0-1,1 0 1,-1 0 0,0-1 0,1 1 0,-1 0 0,0 0-1,0 0 1,0-1 0,0 1 0,0 0 0,0-1 0,0 1-1,0-1 1,0 1 0,0-1 0,0 0 0,0 1 0,0-1-1,0 0 1,0 0 0,0 0 0,0 0 0,-1 0 0,1 0-1,-2 0 1,2-1 74,0 0 0,-1 0 0,1 0 0,0 0 0,0 0 0,0 0 0,0 0 0,1 0 0,-1-1 0,0 1-1,0 0 1,1 0 0,-1-1 0,0 1 0,1-1 0,0 1 0,-1 0 0,1-1 0,0 1 0,0-1 0,-1 1 0,1-1 0,1-1-1,-1-17 363,0 0 0,2-1 0,6-28 0,-6 41-202,0 0 0,1 0 0,0 0 0,1 0 0,-1 1 0,1-1 0,1 1 0,0 0 0,0 0 0,9-10 0,0 5-88,0 0 0,1 1 0,0 0 0,0 1 0,1 1 0,1 0 0,-1 1 0,2 1 0,-1 1 0,29-7 0,-24 11-665,-7 2-2455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5:43.7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361 0 9780,'0'0'3301,"-10"18"-2893,-17 37-279,-30 87 0,-18 86-70,63-192-24,-105 354 202,103-342 92,1 1-1,-12 94 1,15 2-2988,9-48-6163,1-110 5591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5:44.1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13462,'0'0'1233,"89"62"-1409,-13-33 256,13 1 32,2-1 0,14-13-64,-14-16-48,-2 15-2161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5:44.6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1 136 12870,'0'0'1379,"20"8"-1184,67 21-179,-82-27 2,1-1 1,0 0-1,-1 0 0,1 0 1,0-1-1,-1 0 1,1 0-1,0 0 0,0-1 1,-1 0-1,1 0 0,8-3 1,-4 0 15,-1-1 1,1 0 0,-1-1-1,14-11 1,-3 3 31,-16 11-10,8-5-249,0-1 0,-1 0 0,13-13 0,-21 19 101,0 0 0,-1 0 0,1-1 0,-1 1 0,0-1 0,0 0 0,0 1 0,0-1 0,-1 0 0,0 0 0,0 0 0,0 0 0,0 0 0,0-1 0,-1-5 0,-5 7 353,-18 3 162,7 0 45,0 0 0,-22 3-1,32-2-400,0 0 0,1 1 0,-1-1 0,0 2 0,1-1-1,-1 0 1,1 1 0,0 0 0,-1 0 0,-5 5-1,3-1-25,0 0 0,1 0 0,0 0 0,0 1 0,1 0 0,0 1 0,0-1 0,1 1 0,0 0 0,0 0 0,1 1 0,1-1 0,-1 1 0,2 0 0,-1 0 0,1 0 0,1 1 0,0-1 0,0 16 0,1-21-35,1 1 0,0 0 0,0 0 1,1-1-1,-1 1 0,1-1 0,0 1 1,1-1-1,-1 0 0,1 0 0,0 0 1,0 0-1,1 0 0,-1-1 0,1 0 1,0 0-1,1 0 0,-1 0 0,0 0 1,1-1-1,0 0 0,0 0 0,8 4 0,-1-1-595,1-1-1,0 0 0,0 0 1,0-1-1,0-1 0,1 0 1,-1-1-1,24 0 0,-4-2-5639,-15 0 2761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5:45.0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120 639 3233,'0'0'7652,"0"-15"-4987,0 3-2139,0 0-1,-1 0 1,-3-15-1,4 26-485,0 0-1,0-1 0,-1 1 0,1 0 0,-1 0 1,1 0-1,-1 0 0,1-1 0,-1 1 0,0 0 0,1 0 1,-1 0-1,0 0 0,0 0 0,0 1 0,0-1 0,0 0 1,0 0-1,0 0 0,0 1 0,0-1 0,0 1 1,0-1-1,0 1 0,0-1 0,-1 1 0,1 0 0,0-1 1,0 1-1,-1 0 0,1 0 0,0 0 0,0 0 0,-1 0 1,1 0-1,0 0 0,0 0 0,-1 1 0,1-1 1,0 0-1,0 1 0,0-1 0,0 1 0,-1 0 0,1-1 1,0 1-1,0 0 0,0-1 0,0 1 0,0 0 0,1 0 1,-1 0-1,0 0 0,0 0 0,0 0 0,0 1 1,-5 11-14,0-1 1,0 1 0,1 0 0,1 0-1,0 1 1,1-1 0,0 1 0,1 0-1,1 0 1,0 18 0,-6 44 44,-4 55 28,10-73-3261,2-89 1923,1 0-1,2 1 0,1-1 0,16-49 1,52-119 793,-42 122-36,13-24 461,-23 56 41,29-90 0,-5-46 3491,-42 141 3615,-4 139-6478,-14 98 0,-12 139-179,20-198-450,-33 177 0,37-299-209,-1 0-1,0 0 0,-12 26 0,13-37-190,3-15 45,1-5 292,0-1 1,1 1 0,1-1-1,0 1 1,1 0 0,1 0-1,0 0 1,1 1 0,11-20-1,-4 12 61,1 0 1,1 0-1,1 2 0,1 0 0,26-23 0,-20 22-2,1 1 0,1 1 0,1 1 0,0 1 0,1 1 0,1 2-1,1 1 1,0 1 0,52-15 0,-41 23-2168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6:37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0 208,'0'0'14121,"30"6"-14019,21 1-82,150 29 69,-80-8-23,-19-2 1,170 19 0,-188-37-19,89 2 131,-188-11-120,0-1 0,1-1 0,-1 0 0,1-1 0,-20-7 0,-24-7-45,11 10-8,-1 2 0,0 2 0,-75 4 0,58 0 10,36 0 0,-30 0 822,-116 13-1,158-11-274,-9 1 125,26-3-684,-1 0 1,1 0-1,0 0 0,0 0 1,-1 0-1,1 0 1,0 0-1,0 0 0,-1 0 1,1 0-1,0 0 1,0 0-1,0 1 0,-1-1 1,1 0-1,0 0 1,0 0-1,-1 0 0,1 0 1,0 1-1,0-1 1,0 0-1,0 0 0,-1 0 1,1 1-1,0-1 1,0 0-1,0 0 0,0 0 1,0 1-1,0-1 1,0 0-1,0 0 1,0 1-1,-1-1 0,1 0 1,0 0-1,0 1 1,0-1-1,0 0 0,0 0 1,0 1-1,1-1 1,-1 0-1,0 0 0,0 0 1,0 1-1,0-1 1,0 0-1,0 0 0,0 1 1,0-1-1,1 0 1,-1 0-1,0 0 0,0 1 1,0-1-1,0 0 1,1 0-1,-1 0 0,0 1 1,18 3 46,32 4-22,0-3 0,1-2 1,75-5-1,-35 0 0,-53 1-22,1-2 0,49-10 0,-28 3-6,-15 8-231,-39 2 68,-30 0 81,-76-1 57,-155 4-77,-53 10 587,974-13-425,-642 4-58,-17-1-3,-13 1 0,-96 14 13,-38 5-12,77-15-15,1 4-1,-69 20 0,116-24 108,3-2-720,4-4-2955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6:28.1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451 60 16,'0'0'12270,"-17"-10"-11699,0-1-343,11 7-117,-1-1 0,-1 1-1,1 0 1,0 0-1,-1 1 1,0 0-1,0 0 1,0 1 0,0 0-1,0 0 1,0 1-1,0 0 1,-11 0-1,8 2-28,1 0-1,0 0 0,-1 1 0,1 0 0,0 1 0,0 0 0,1 1 0,-1 0 1,1 1-1,0-1 0,0 2 0,0-1 0,1 1 0,-1 1 0,2 0 1,-1 0-1,-12 14 0,5-1-27,0 0 1,1 0-1,1 1 0,1 1 1,1 0-1,-12 36 0,20-48-42,-1 1 0,1 0 0,1 0 0,-1 13-1,2-19-9,1-1-1,0 1 1,0 0-1,0-1 0,1 1 1,0 0-1,0-1 1,0 1-1,0-1 0,1 1 1,0-1-1,3 6 1,-4-8-4,0 0 0,1-1 0,-1 1 0,1-1 0,-1 0 1,1 1-1,0-1 0,-1 0 0,1 0 0,0 0 1,0 0-1,0 0 0,0 0 0,0-1 0,0 1 0,0-1 1,0 1-1,0-1 0,0 0 0,0 0 0,0 0 1,0 0-1,0 0 0,0 0 0,3-1 0,2-1-15,1 1-1,-1-1 0,0 0 1,-1-1-1,1 0 0,9-5 1,-2-1-36,-2 0 1,1 0 0,-1-1-1,0-1 1,12-15 0,49-67-204,-10 11-71,-23 40 213,-39 40 108,1 0 0,0 0 1,0 1-1,0-1 1,0 1-1,0-1 0,0 1 1,0 0-1,1-1 0,2 0 1,-4 2-3,-1 0 1,1 0-1,-1 0 1,1 0 0,0 0-1,-1 0 1,1 0-1,-1 0 1,1 0-1,-1 0 1,1 0 0,0 0-1,-1 1 1,1-1-1,-1 0 1,1 0 0,-1 1-1,1-1 1,-1 0-1,1 1 1,-1-1-1,1 0 1,-1 1 0,0-1-1,1 1 1,-1-1-1,1 1 1,1 4-37,0 0 1,0-1-1,-1 1 1,0 0 0,0 0-1,0 0 1,0 8-1,0-3 51,12 295 180,-13-287-137,0 0 0,-1 0 0,-1 0 0,-1 0 0,-1 0 0,0-1 1,-1 0-1,-15 32 0,16-40 35,-1-1 1,-1 0-1,0 0 0,0 0 1,0 0-1,-1-1 0,0 0 1,-1-1-1,1 0 0,-1 0 1,0 0-1,-1-1 0,1 0 1,-1-1-1,0 0 0,0 0 1,-13 2-1,-6 0 68,0-2-1,0 0 1,0-2-1,-33-2 1,59 0-153,-3 0 1,1 1 1,-1-1-1,1 0 0,-1 0 0,0-1 0,1 1 1,-1-1-1,1 0 0,-1 0 0,1-1 0,-1 1 1,1-1-1,0 0 0,0 0 0,0 0 0,0-1 1,0 1-1,1-1 0,-5-4 0,6 5-444,4 2 252,-1-1-1,1 1 1,0 0-1,-1-1 1,1 0 0,-1 1-1,1-1 1,-1 0-1,1 0 1,-1 1-1,2-3 1,9-3-364,86-24-6296,-63 15 1182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2:53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242 124 7716,'0'0'6264,"-15"-2"-5298,-47-9-316,60 11-632,0 0 0,1-1-1,-1 1 1,0 0 0,0 0-1,0 0 1,1 0-1,-1 0 1,0 0 0,0 1-1,0-1 1,0 0-1,1 1 1,-1 0 0,0-1-1,1 1 1,-1 0 0,0 0-1,1 0 1,-1 0-1,1 0 1,0 0 0,-1 1-1,1-1 1,0 0-1,-1 1 1,1-1 0,0 1-1,0-1 1,-1 4-1,0 0-7,0 0-1,1 1 1,0-1-1,0 1 1,0-1-1,1 1 1,0 7-1,-1 59 71,-1-28-53,2-1-1,6 46 1,-3-76-18,0 1-1,1-1 1,8 19-1,-8-24-1,-1 0 0,0 0 0,0 0 1,-1 1-1,0 0 0,0-1 0,0 15 0,-2 20 57,0-42-61,0-1-1,0 1 1,-1 0 0,1 0-1,0-1 1,0 1-1,0 0 1,-1 0 0,1-1-1,0 1 1,-1 0 0,1-1-1,0 1 1,-1 0 0,1-1-1,-1 1 1,1-1 0,-1 1-1,1-1 1,-1 1 0,0-1-1,1 1 1,-1-1 0,0 0-1,1 1 1,-1-1 0,0 0-1,1 1 1,-1-1-1,0 0 1,-1 0 0,-24 2 3,20-2-12,2-1 0,0 1 0,0-1 1,0 0-1,0 0 0,0 0 0,0-1 0,1 1 0,-1-1 0,1 0 0,-1 0 0,1 0 0,-1 0 0,1-1 0,0 1 1,0-1-1,1 0 0,-1 0 0,0 0 0,1 0 0,0-1 0,0 1 0,0-1 0,0 1 0,0-1 0,-1-5 0,-2-3 5,1 0 0,0-1 0,1 1 0,0-1 0,1 0 0,1 0 0,0-14 0,1 24-1,1 0 1,0-1 0,0 1 0,0 0 0,0 0 0,0 0 0,1 0 0,-1 0 0,1 0 0,0 0 0,0 0-1,0 1 1,0-1 0,0 1 0,1 0 0,-1-1 0,1 1 0,-1 0 0,5-2 0,11-8-15,0 2 0,21-10-1,-3 2-11,30-16-10,-47 26 40,0-1 0,19-14 0,-32 19-1,0 0-1,-1-1 1,0 0-1,0 0 1,0 0-1,0-1 0,-1 1 1,0-1-1,0 0 1,3-8-1,-2 4 39,-1 0-1,1-1 1,-2 0-1,0 0 1,0 0 0,-1 0-1,0 0 1,-1-1-1,0 1 1,-1-15-1,0 23-14,-1 0 1,1-1-1,0 1 0,-1 0 0,0 0 0,0-1 0,0 1 1,0 0-1,0 0 0,-1 0 0,1 0 0,-1 0 0,0 1 1,0-1-1,0 0 0,0 1 0,-5-4 0,5 4-3,0 0 0,-1 0 0,1 0 1,-1 0-1,1 1 0,-1-1 0,0 1 0,1 0 0,-1 0 0,0 0 0,0 0 0,0 0 0,0 1 0,-4-1 1,-44 1-110,25 2-493,9 0-2938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6:28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241 23 9364,'0'0'8457,"-20"12"-8139,5-3-275,8-6-29,0 1-1,0 0 1,1 0-1,-1 0 1,1 1-1,0 0 1,0 0-1,0 1 0,1-1 1,0 1-1,0 1 1,0-1-1,1 1 1,0-1-1,1 1 0,-1 0 1,1 1-1,-2 7 1,2-3-10,0 0 1,1 0 0,0 0 0,1 0-1,1 0 1,1 20 0,0-29-7,-1 0 0,0 0 0,1-1 0,0 1 0,-1 0 0,1 0 0,0-1 0,1 1 0,-1-1 0,0 1 0,1-1 1,-1 1-1,1-1 0,0 0 0,0 0 0,0 0 0,0 0 0,0 0 0,0 0 0,0-1 0,1 1 0,-1-1 0,1 1 0,-1-1 0,1 0 0,0 0 1,-1 0-1,1 0 0,0-1 0,0 1 0,-1-1 0,1 0 0,0 1 0,5-2 0,-1 1-23,0 1-23,0-1 0,0 0-1,0-1 1,0 0-1,-1 0 1,10-2 0,-12 1 19,-1 0 0,0 0 0,0 0 1,0 0-1,-1 0 0,1-1 0,0 1 0,-1-1 1,1 0-1,-1 1 0,0-1 0,0 0 1,0-1-1,1-3 0,12-18-54,36-71-116,-47 86 190,1 0 0,-2-1 1,1 1-1,-2-1 0,1 0 0,-1 0 1,0-14-1,-2-16 37,0 27-20,0 23-28,13 55-39,-10-34 125,-2 1 0,-2 32 0,0-13-32,0-34-22,0-1 0,-1 0 0,-1 0 0,0 0 0,-1 0 0,-1 0 0,-9 20 0,-4 1 8,-37 57 0,44-78-4,0-1-1,-1 0 0,-1-1 1,0 0-1,0-1 0,-2-1 1,1 0-1,-2-1 0,1-1 1,-1 0-1,-28 11 0,15-6 1,26-12-20,-1 1-1,1-2 1,-1 1-1,0 0 1,0-1-1,1 0 1,-1 1-1,0-1 1,-8 0-1,9-1-515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6:29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1 722 12374,'0'0'3393,"45"-89"-2993,-1 27-352,17-27 32,-1-1 33,-1 15-113,2-16 0,-16 16 48,-14 15-48,-3-15-1457,-28 60-1921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6:29.4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90 11589,'0'0'3829,"-10"15"-3624,1-2-177,0 1-1,-8 19 1,17-32-28,0-1 1,-1 0-1,1 1 0,0-1 1,0 1-1,0-1 1,0 0-1,0 1 0,0-1 1,0 1-1,0-1 1,0 1-1,0-1 0,0 0 1,0 1-1,0-1 0,0 1 1,0-1-1,0 0 1,0 1-1,0-1 0,1 1 1,-1-1-1,0 0 1,0 1-1,1-1 0,-1 0 1,0 1-1,0-1 1,1 0-1,-1 1 0,0-1 1,1 0-1,-1 0 0,0 1 1,1-1-1,-1 0 1,1 0-1,22 1 6,-17-2 5,-1-1 0,1 1-1,0-1 1,-1 0 0,1-1-1,6-3 1,-2-2 40,0 1-1,-1-2 1,0 1 0,0-1-1,8-13 1,-13 17-31,-1-1-1,0 1 1,0-1-1,0 0 1,-1 0-1,0 0 1,0 0-1,-1 0 1,1 0-1,-1 0 1,-1-1-1,1-7 0,-1 13-18,0 1-1,0 0 0,1-1 1,-1 1-1,0-1 0,0 1 1,0-1-1,0 1 0,0-1 1,0 1-1,0-1 0,0 1 1,-1 0-1,1-1 0,0 1 1,0-1-1,0 1 0,0-1 1,-1 1-1,1 0 0,0-1 1,0 1-1,-1-1 0,1 1 1,0 0-1,-1-1 0,1 1 1,0 0-1,-1 0 0,1-1 1,0 1-1,-1 0 0,1 0 1,-1-1-1,1 1 0,-1 0 1,1 0-1,0 0 0,-1 0 1,1 0-1,-1 0 0,1 0 1,-1 0-1,1 0 0,-1 0 1,1 0-1,-1 0 0,1 0 1,-1 0-1,1 0 0,0 0 1,-1 0-1,1 1 0,-1-1 1,1 0-1,0 0 0,-1 0 1,1 1-1,-1-1 0,1 0 1,0 1-1,-1-1 0,1 0 1,-1 1-1,-2 2-388,-1 0-1,0 0 1,1 1-1,0-1 1,0 1 0,-3 4-1,-10 20-4501</inkml:trace>
  <inkml:trace contextRef="#ctx0" brushRef="#br0" timeOffset="1">228 947 6115,'7'18'2163,"27"54"-191,-31-68-1826,-1-1 0,1 1 1,0 0-1,0-1 0,0 0 0,1 0 1,-1 0-1,1 0 0,-1-1 0,1 1 0,0-1 1,0 0-1,6 3 0,-7-4-70,-1-1 0,1 1 0,-1 0 1,1-1-1,-1 1 0,1-1 0,-1 0 0,1 0 0,0 0 0,-1 0 0,1 0 1,-1-1-1,1 1 0,0-1 0,-1 1 0,0-1 0,1 0 0,-1 0 1,3-2-1,1-2 81,-1-1 1,0 0-1,-1 0 1,0-1 0,0 1-1,0-1 1,4-11-1,-4 9 2,0 1-45,-1 0 1,0-1-1,-1 1 1,0-1-1,0 0 1,-1 0-1,0 0 1,-1 1-1,0-19 1,0 11 162,0 15-234,0 0-1,0-1 1,0 1-1,0 0 1,-1-1 0,1 1-1,0 0 1,-1-1-1,1 1 1,-1 0 0,1-1-1,-1 1 1,1 0-1,-1 0 1,0 0 0,0-1-1,1 1 1,-1 0-1,0 0 1,0 0 0,0 1-1,-2-3 1,-31-8 948,23 8-817,8 2-145,0 0 1,0 1-1,0-1 1,0 0-1,0 1 1,0 0-1,0 0 1,0 0-1,0 0 1,0 0-1,0 1 0,0 0 1,0-1-1,0 1 1,0 0-1,0 0 1,1 0-1,-1 1 1,0-1-1,1 1 1,-1-1-1,1 1 1,-1 0-1,1 0 0,0 0 1,0 0-1,0 1 1,0-1-1,0 1 1,0-1-1,1 1 1,-1-1-1,1 1 1,0 0-1,-2 5 0,-1 6-272,0 0-1,1 0 0,1 0 0,1 1 0,-1 28 0,5-28-4649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6:47.6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1 135 8692,'0'0'8404,"0"-75"-8356,28 60 48,18-1-32,14 3 0,-29-3-48,-1 16-16,-17 0-1521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6:48.0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0 6931,'-6'15'189,"1"-1"0,0 1-1,1 1 1,1-1 0,0 0-1,1 1 1,1 0 0,0-1-1,1 1 1,3 17 0,28 190 2083,-13-119-1862,6 182 0,-27-203-352,-22 143 1,-38 77 21,44-223-58,4 2-1,3 0 0,-1 109 1,13-187-16,0 1 0,0-1 1,0 0-1,0 1 1,1-1-1,0 0 0,0 0 1,0 0-1,0 0 0,1 0 1,-1 0-1,1 0 1,0 0-1,1 0 0,-1-1 1,0 1-1,5 4 0,-2-5 9,0 1-1,0-1 0,1 0 0,-1 0 0,1-1 0,-1 0 1,1 0-1,0 0 0,0 0 0,0-1 0,0 0 0,11 0 0,1 1-18,-1-1 0,1-1 0,0 0 0,0-2 0,0 0 0,0 0 0,-1-2 0,1 0-1,-1-2 1,0 1 0,-1-2 0,23-12 0,-24 10-1023,1-1 0,-2-1 0,0 0 0,18-18-1,13-16-5711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6:49.3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7748,'0'0'2064,"2"15"-473,0 0-963,-1-4-266,0-1 0,0 0 0,1 0 0,1 0 0,0 0 1,0-1-1,1 1 0,7 14 0,11 6 28,2-1 0,0-1 0,2-1-1,1-2 1,56 42 0,5-20-334,-83-44-89,1-1 0,-1 1 0,0-1 0,1 0 0,-1-1 0,1 1 0,0-1 0,-1 0 0,11 0 0,10-1-3974,-12 0-324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6:49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 1 11173,'0'0'4850,"-30"119"-4209,-1-28 95,-12 15-336,12-2-144,-14 2-48,14 0-160,1-17-48,30-14-48,0-29-944,15-46-4387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6:50.9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31 416 4578,'12'3'13758,"-16"2"-13742,0 0 0,0 1-1,1 0 1,-1 0-1,1 0 1,1 0-1,-1 0 1,1 1 0,0-1-1,0 1 1,-1 9-1,0 8-1,1 0-1,0 24 0,2-44-15,0 0-1,1 0 1,-1 0-1,1 0 0,0 0 1,0-1-1,0 1 1,0 0-1,0-1 1,1 1-1,0 0 1,0-1-1,0 0 1,0 1-1,0-1 0,1 0 1,-1 0-1,1-1 1,0 1-1,0 0 1,0-1-1,0 0 1,0 1-1,1-1 1,-1-1-1,1 1 1,-1 0-1,1-1 0,0 0 1,-1 0-1,1 0 1,0 0-1,0 0 1,0-1-1,0 0 1,0 0-1,0 0 1,0 0-1,-1-1 0,1 1 1,0-1-1,5-2 1,-5 2-23,-1-1 0,0 1 0,0-1 0,0 0 0,0 0 0,-1 0-1,1 0 1,0-1 0,-1 1 0,0-1 0,1 0 0,-1 0 0,0 1 0,2-5 0,-1 1-29,0 0 0,0-1 0,-1 1 1,0 0-1,3-11 0,-4 3-84,1 1 0,-1 0 0,-2-22 0,0 2 82,1 30 63,0 1 1,0 0 0,0 0-1,0-1 1,0 1 0,-1 0-1,1 0 1,-1-1 0,0 1-1,1 0 1,-1 0 0,0 0-1,0 0 1,0 0 0,-1 0-1,1 0 1,0 0 0,-1 0-1,1 1 1,-1-1 0,0 1 0,1-1-1,-1 1 1,0-1 0,0 1-1,0 0 1,0 0 0,0 0-1,0 0 1,0 0 0,0 1-1,-5-2 1,-28-8 478,9 3 112,22 6-161,11 4 126,8 1-570,1 0 0,0-1 0,0-1 0,22 0 0,74-3-103,-45 0-146,-65 6 222,-3 11 44,-1 0 1,0 0 0,-1 0-1,-1-1 1,-1 1 0,-6 16-1,8-24-11,0 0 0,0 0-1,1 0 1,1 0 0,-1 0-1,1 0 1,0 11 0,2-18-9,-1 0 1,0 0 0,1 0-1,-1 0 1,0 0-1,1 0 1,-1 0 0,1 0-1,0 0 1,-1 0-1,1-1 1,0 1 0,-1 0-1,1 0 1,0-1-1,0 1 1,0-1 0,-1 1-1,1 0 1,0-1 0,0 0-1,0 1 1,0-1-1,0 0 1,0 1 0,0-1-1,0 0 1,0 0-1,0 0 1,0 0 0,0 0-1,2 0 1,43 0-637,-32-1 588,-2 1 22,-1-1 0,0-1 0,1 0 0,-1-1 0,0 0 0,0 0 0,19-10 0,-28 12 30,11-1-8,18 3-89,-26 0 99,0-1 0,0 1 0,0 0 0,0 1 0,0-1 0,0 1 0,6 3-1,-5-2-3,0-1 0,0 1 0,0-1-1,0-1 1,0 1 0,0-1 0,12 1-1,-2-1-15,-10-1-159,-1 1-1,1-1 0,-1 0 1,0 0-1,1-1 1,-1 0-1,0 0 1,1 0-1,-1 0 0,0-1 1,0 0-1,0 0 1,0 0-1,0-1 1,5-3-1,-2-2 15,1 0 1,-2 0-1,1-1 0,-1 0 1,0 0-1,-1-1 0,0 1 1,-1-1-1,0-1 0,5-13 1,3-16 23,12-60 0,-20 77 126,23-94 38,13-64 717,-40 175-478,0 0 0,0 0-1,1 0 1,0 0 0,0 1-1,5-10 1,-4 4 2022,-4 25-1220,1 359-342,-2-311-752,-14 84 1,16-141-63,-1 1 0,0-1 0,-1 1 1,0-1-1,1 0 0,-2 1 0,1-1 0,-1 0 0,1 0 0,-7 8 1,8-12 56,0 0 1,0 0 0,0 0 0,0 0-1,-1-1 1,1 1 0,0 0 0,0 0 0,0-1-1,-1 1 1,1-1 0,0 1 0,-1-1 0,1 0-1,0 1 1,-1-1 0,1 0 0,-3 0-1,1 0 28,1-1 0,0 0 0,-1 1 0,1-1 0,0 0 0,-1 0 0,1-1-1,0 1 1,0 0 0,0-1 0,0 1 0,0-1 0,0 1 0,-2-4-1,-69-78-14,32 39 158,39 42-72,0-1 0,-1 0 0,1 0 1,0 0-1,0-1 0,1 1 0,-1 0 0,1-1 0,-1 1 0,1-1 0,-1-6 1,2 9-57,0 0 0,0 1 0,1-1 0,-1 0 0,0 0 0,1 1 0,-1-1 0,0 0 0,1 1 0,-1-1 0,1 0 0,-1 1 1,1-1-1,-1 0 0,1 1 0,0-1 0,-1 1 0,1-1 0,0 1 0,-1 0 0,1-1 0,0 1 0,-1 0 0,1-1 0,0 1 1,0 0-1,-1 0 0,1 0 0,0-1 0,1 1 0,24-2 32,-24 2-36,41 0 9,-15-1 8,-1 1 0,1 1 0,0 2 0,46 9 0,-39-1-52,-1 1 0,44 23 1,-76-34 35,-1 0 1,1 1 0,-1-1 0,0 1 0,1-1 0,-1 1 0,0 0-1,0-1 1,0 1 0,-1 0 0,1-1 0,0 1 0,-1 0 0,1 0-1,-1 0 1,1 0 0,-1 0 0,0 0 0,0 4 0,0 52 67,-1-29-53,1-26-16,4 35-8,-4-36 8,1 0-1,0-1 1,-1 1-1,1 0 1,0-1-1,0 1 1,0-1-1,1 1 1,-1-1-1,0 1 1,0-1-1,1 0 1,-1 0-1,1 1 1,-1-1-1,1 0 1,0-1-1,-1 1 1,1 0-1,2 1 1,-1-1-11,0 0 0,0-1-1,-1 1 1,1 0 0,0-1 0,0 0 0,0 1 0,0-1 0,0 0 0,-1-1 0,1 1 0,0 0 0,0-1 0,0 0 0,0 1 0,-1-1-1,1 0 1,3-2 0,0-1-85,-1-1-1,1 1 0,-1-1 1,0 0-1,8-9 1,-8 8 22,0 0 0,0 0 0,0 1 0,1 0 0,0 0 0,13-8 0,-19 13 73,1-1-1,0 1 1,-1-1-1,1 1 0,-1-1 1,1 1-1,0 0 0,0-1 1,-1 1-1,1 0 1,0 0-1,-1-1 0,1 1 1,0 0-1,0 0 0,-1 0 1,1 0-1,0 0 1,0 0-1,-1 0 0,1 0 1,0 0-1,0 0 1,-1 1-1,1-1 0,0 0 1,0 0-1,-1 1 0,1-1 1,0 0-1,-1 1 1,1-1-1,-1 1 0,1-1 1,0 1-1,-1-1 0,1 1 1,-1-1-1,1 2 1,0 1-2,0 1 1,0-1-1,0 1 1,-1-1 0,0 1-1,0-1 1,0 5-1,2 16 69,4 0-120,1 5-232,1 0 0,1 0 0,17 35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6:52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1 692 12646,'0'0'894,"13"-15"-870,-5 5-18,5-4 15,-1-2-1,0 1 1,-1-1 0,-1-1 0,15-30-1,3-48 56,-9 24-10,-15 59 40,-1-1 0,3-22 0,-5 7 2953,-1 28-3010,-1-1 0,1 1 0,0 0 0,-1-1 0,1 1 0,-1 0 0,1 0 0,-1 0 0,1-1 0,0 1 0,-1 0-1,1 0 1,-1 0 0,1 0 0,-1 0 0,1 0 0,-1 0 0,1 0 0,-1 0 0,1 0 0,-1 0 0,1 0 0,-1 0 0,1 0 0,-1 0 0,1 0-1,0 1 1,-1-1 0,1 0 0,-1 0 0,1 1 0,-1-1 0,1 0 0,-1 1 0,0 1-54,-1 0 0,1 0-1,-1 0 1,1 1 0,0-1 0,0 0 0,0 1-1,1-1 1,-1 1 0,0-1 0,1 1 0,0-1-1,-1 4 1,1 39-1714,1-25 99,-1-18 2161,-3-17 190,0 8-677,0-1-1,1 0 1,0 1-1,0-1 0,1 0 1,0 0-1,0 0 1,1 0-1,0 0 1,2-9-1,1-10-267,12-46 0,-4 41-938,-8 26 833,0 0 1,-1 0-1,0 0 1,-1 0-1,1 0 1,-1-1 0,0-9-1,-1-74 2480,1 90-2072,0 1-1,0-1 1,0 0-1,0 1 1,-1-1-1,1 0 1,0 1-1,0-1 1,0 1-1,-1-1 1,1 1-1,0 0 1,-1-1-1,1 1 1,0 0-1,-1 0 1,1-1 0,-1 1-1,1 0 1,-1 0-1,1 0 1,-1-1-1,0 1 1,1 0-1,-1 0 1,0 0-1,0 0 1,0 0-1,0 0 1,1 0-1,-1 0 1,-1 0-1,1 0 1,0 1-1,-3 46 176,2-42-67,-68 320 459,37-133-635,18-90-68,11-52-258,4-42 145,-1-4-336,0-10-203,0-5 695,0 0-1,1-1 0,0 1 1,6-19-1,-7 27 6,1-1 1,-1 1-1,1 0 0,0-1 0,0 1 0,0 0 0,1 0 1,-1 0-1,0 0 0,1 0 0,-1 0 0,1 0 0,0 0 1,0 0-1,0 1 0,0-1 0,0 1 0,0-1 0,0 1 0,0 0 1,0 0-1,1 0 0,-1 0 0,0 0 0,1 1 0,-1-1 1,1 1-1,4-1 0,3 0-4,-9 1 7,0 0 1,0-1 0,0 1-1,0 0 1,0 0 0,0 0-1,0 0 1,0 0-1,0 0 1,0 0 0,1 0-1,-1 0 1,0 0-1,0 1 1,0-1 0,0 0-1,0 1 1,0-1-1,0 1 1,0-1 0,0 1-1,0 0 1,-1-1 0,1 1-1,0 0 1,0 0-1,0 0 1,-1-1 0,1 1-1,0 0 1,-1 0-1,1 0 1,-1 0 0,1 0-1,-1 0 1,0 0-1,1 0 1,-1 0 0,1 2-1,4 22 115,0 1-1,1 39 1,-5-55-108,-1 0 0,0 0 0,-1 0 0,0 0 0,-1-1 0,1 1 1,-2 0-1,0-1 0,0 1 0,-5 10 0,-34 52 13,40-67-171,0-2 1,0 1-1,-1 0 1,0 0-1,0-1 1,0 0-1,0 1 0,0-1 1,-1 0-1,1-1 1,-6 4-1,-1-2-4234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6:52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0 258 3538,'0'0'6931,"20"-3"-4431,171-10 162,-56 13-2286,-134 0-370,1-1 0,-1 1 0,0-1 0,1 1 0,-1-1 0,0 0 0,0 0 0,0 1 0,0-1 0,0 0 0,0 0 0,0 0-1,0 0 1,0 0 0,0 0 0,0-1 0,-1 1 0,1 0 0,0 0 0,-1 0 0,1-1 0,-1 1 0,1 0 0,-1-1 0,0 1 0,1-2 0,1-5 40,-1 0 1,0 0 0,0 0 0,0-9 0,-1 5-22,1-7-1,-1-1-1,-2 0 0,1 0 0,-10-35 1,11 54-21,0 0 0,0 0 0,-1 0 0,1 0 0,0 0 1,-1 1-1,1-1 0,-1 0 0,0 0 0,1 0 0,-1 0 1,0 1-1,1-1 0,-1 0 0,0 1 0,0-1 0,1 0 1,-1 1-1,0-1 0,0 1 0,0-1 0,0 1 0,0 0 1,0-1-1,0 1 0,0 0 0,-1 0 0,0 0 6,1 0 1,0 0-1,-1 1 0,1-1 0,0 1 0,0-1 1,-1 1-1,1 0 0,0-1 0,0 1 0,0 0 1,0 0-1,0 0 0,0 0 0,0 0 0,0 0 1,0 0-1,0 0 0,0 0 0,1 0 0,-1 1 1,0-1-1,0 1 0,-4 10 53,0 0 0,1 1 1,1-1-1,0 0 0,0 1 0,-1 17 0,1 80 562,3-90-474,0-13-130,0 1 1,1-1 0,0 1 0,0-1 0,1 0 0,0 0 0,0 0 0,1 0 0,-1 0 0,2 0-1,3 6 1,2 0-64,1 1-1,1-2 0,16 16 1,-25-25 23,0-1-198,0 0 0,0 0 1,0-1-1,0 1 1,0 0-1,0-1 1,0 1-1,5 1 0,21 0-6353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2:56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 91 5202,'0'0'5662,"-2"-5"-5524,-8-14-303,10 19 163,0 0 0,0 0-1,0 0 1,0 0 0,0 0 0,0 0-1,0 0 1,1 0 0,-1 0 0,0 0-1,0 0 1,0 0 0,0 0 0,0 0 0,0 0-1,0-1 1,1 1 0,-1 0 0,0 0-1,0 0 1,0 0 0,0 0 0,0 0-1,0 0 1,0 0 0,0 0 0,0 0 0,0-1-1,1 1 1,-1 0 0,0 0 0,0 0-1,0 0 1,0 0 0,0 0 0,0 0-1,0-1 1,0 1 0,0 0 0,0 0 0,0 0-1,0 0 1,0 0 0,0 0 0,0 0-1,0-1 1,0 1 0,0 0 0,0 0-1,0 0 1,0 0 0,-1 0 0,1 0 0,0 0-1,0-1 1,0 1 0,0 0 0,0 0-1,0 0 1,0 0 0,35-7-24,-27 5 29,0 0 1,0 0 0,0 1-1,12 0 1,21 1 9,-12 2-10,1-3 0,32-3-1,-15-2 38,87-1 0,-107 6-29,0-1 0,37-8-1,-16 8 16,-42 2-26,1 1-1,-1-2 1,1 1 0,11-3-1,-1-1 10,0 1-1,0 1 1,-1 0-1,22 0 1,20 2-356,-57 1 350,-1 0 1,0-1-1,1 1 0,-1 0 0,0 0 0,1-1 1,-1 1-1,0 0 0,0 0 0,0 0 0,0-1 1,0 1-1,0 0 0,0 0 0,0-1 1,0 1-1,0 0 0,0 1 0,0 0 14,0 630 585,-16-474-559,16-148-41,0-1 0,-1 0-1,-1 1 1,-3 12 0,3-14 0,1 0 0,-1-1 0,1 1 0,0 11 0,1-12 8,-1 0 0,0 0 0,0-1 1,-1 1-1,1 0 0,-1-1 0,-1 1 0,0-1 1,0 0-1,0 0 0,0 0 0,-1 0 1,0 0-1,0-1 0,-1 1 0,0-1 0,-6 6 1,5-6 16,-1 0 1,0 0-1,0 0 1,0-1 0,0 0-1,-1-1 1,1 1-1,-1-1 1,0-1-1,0 0 1,0 0 0,0 0-1,0-1 1,-12 1-1,9-2 5,-1 2-1,1-1 0,0 2 0,-18 5 0,18-4 21,0-1-1,-1-1 1,1 0-1,-20 2 1,-23 4 146,6-1-9,-211-7 1115,220-2-881,-1-1-1,-43-10 1,74 11-410,1-1 0,1 0 1,-1 0-1,0-1 0,1 0 1,0 0-1,0-1 0,-8-6 1,14 10-100,1 0 1,-1 0-1,1 0 1,-1-1-1,1 1 1,0 0-1,-1 0 1,1 0-1,0 0 1,0-1-1,0 1 1,0 0-1,0 0 1,0 0-1,0-1 1,0 1-1,1 0 1,-1 0-1,0 0 1,1 0-1,-1 0 1,2-2-1,10-5-3510,4-3-1497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6:53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0 485 12550,'0'0'1678,"18"-5"-1377,7-3-168,0-1 0,0 0-1,-1-2 1,0-1-1,-1-1 1,35-26 0,-58 39-133,26-22 76,-1-1-1,32-38 0,-50 52-69,0-1 0,-1 0 0,0 0 1,-1 0-1,0-1 0,0 0 0,-1 0 0,-1 0 0,1-1 0,1-19 0,-3-85 53,-2 115-54,0 0 0,0 0 1,0 0-1,0 0 0,0 1 0,-1-1 0,1 0 1,0 0-1,-1 0 0,1 0 0,-1 1 0,1-1 1,-1 0-1,1 0 0,-1 1 0,0-1 0,1 0 1,-1 1-1,0-1 0,1 1 0,-1-1 1,0 1-1,0-1 0,0 1 0,1-1 0,-1 1 1,0 0-1,0 0 0,0-1 0,0 1 0,0 0 1,0 0-1,0 0 0,-1 0 0,-1 0 27,1 0-1,-1 0 1,1 0-1,0 0 1,-1 0-1,1 1 1,-1-1 0,1 1-1,-1 0 1,1 0-1,0 0 1,-3 1-1,1 3 3,-1 0 0,1 0 0,0 0 0,0 1 0,1 0 0,0-1 0,0 1 0,0 0 0,-3 12 0,-3 3-3,-2 7 6,1 0 1,2 0-1,1 1 1,-6 40-1,7-10 15,0 71 0,6 141-226,0-267-45,0-1-1,0 1 1,1 0-1,-1-1 1,1 1-1,-1-1 1,3 6-1,-3-8-91,1 0-1,0 0 1,-1 0-1,1-1 0,0 1 1,-1 0-1,1 0 0,0 0 1,0-1-1,0 1 0,0 0 1,0-1-1,0 1 1,0-1-1,0 1 0,0-1 1,0 0-1,0 1 0,0-1 1,0 0-1,0 0 1,0 1-1,0-1 0,0 0 1,0 0-1,2 0 0,12 0-4455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6:54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261 24 8036,'0'0'6395,"-18"-5"-5742,-57-13-247,71 18-377,1 0 1,-1 0-1,1 0 1,-1 0 0,1 0-1,-1 1 1,1-1-1,0 1 1,-1 0-1,1 0 1,0 0-1,-1 1 1,1-1 0,0 1-1,0 0 1,-3 2-1,-6 3 101,4-1-69,0 0 1,1 0-1,0 0 0,0 1 1,1 0-1,-1 0 1,1 1-1,1-1 0,0 1 1,0 1-1,0-1 0,1 1 1,-5 15-1,8-21-59,0 0 1,0 1-1,0-1 0,0 0 1,0 1-1,1-1 0,-1 1 0,1-1 1,0 1-1,0 0 0,1-1 1,-1 1-1,1-1 0,-1 1 0,1-1 1,0 0-1,0 1 0,1-1 1,-1 0-1,1 0 0,0 0 0,0 0 1,0 0-1,0 0 0,0 0 1,0-1-1,1 1 0,-1-1 0,1 1 1,0-1-1,0 0 0,0 0 1,0 0-1,5 2 0,2 1-6,1 0 1,0-1-1,-1 0 0,1-1 0,0 0 1,1-1-1,-1 0 0,0-1 1,1 0-1,-1 0 0,1-1 0,-1-1 1,0 0-1,17-4 0,2-6-248,0-2 1,-1-1-1,45-28 0,-46 25-176,-24 14 367,1 1 1,0 0 0,-1-1 0,1 2-1,0-1 1,0 1 0,1-1-1,-1 1 1,0 1 0,0-1-1,1 1 1,-1 0 0,6 0-1,-9 0 60,-2 5 129,0 138 894,3-127-717,2-12-1712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6:54.7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11365,'0'0'5267,"15"-14"-5411,15 59-593,16-1-1760,-1 18-1761,-31-33-1024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6:55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109 459 4562,'0'0'11120,"-15"5"-10229,-48 21-464,61-25-404,0 0-1,0 1 1,0-1 0,0 1 0,0 0 0,0-1 0,1 1 0,-1 0-1,1 0 1,-1 0 0,1 0 0,0 0 0,-1 0 0,1 1 0,1-1-1,-1 0 1,0 0 0,-1 5 0,2 0 62,-1 0 0,1 0-1,0 0 1,1 11 0,0-2 15,-1-9-67,0 7 15,0 0 0,1 0 0,0 0 0,4 16 0,-4-28-63,-1 0 0,1 1 0,0-1 0,0 0 0,-1 0 0,1 0 0,1 0 0,-1 0 0,0 0 0,0 0 1,1 0-1,-1 0 0,1-1 0,0 1 0,-1-1 0,1 1 0,0-1 0,0 1 0,0-1 0,0 0 0,0 0 0,0 0 0,0 0 1,0 0-1,1-1 0,-1 1 0,0-1 0,0 1 0,1-1 0,3 0 0,-3 1-62,-1-1 0,1 0 0,0 0 0,0 0 0,-1 0 0,1 0 0,0-1 0,0 1 0,-1-1 0,1 0 0,0 0-1,-1 0 1,1 0 0,-1 0 0,1 0 0,-1-1 0,0 1 0,0-1 0,1 0 0,-1 1 0,0-1 0,0 0 0,-1 0 0,1-1 0,0 1 0,-1 0 0,1 0 0,-1-1 0,0 1-1,0-1 1,0 0 0,0 1 0,1-4 0,9-33-385,-2 0-1,-1 0 0,3-49 1,-4 25 31,7-33 257,11-94-587,-18 65 6245,-8 177-4822,-13 84-1,5-56-366,2 140 0,8-180-303,-2-27-21,1-1 0,1 0-1,0 0 1,1 0 0,1 0 0,-1 0 0,2 0 0,0-1-1,0 0 1,11 21 0,-11-27-287,-1 0 0,1-1 0,0 1 0,0-1 0,0 0 0,0 0 0,1 0 0,0-1 0,9 6 0,-7-6-572,0 0 0,0 0 0,-1-1 0,2 0 0,-1-1 0,0 1 0,0-1 0,0-1 0,9 1 1,24-4-3489,-38 3 4183,0-1 1,-1 0-1,1 1 0,-1-1 0,1 0 1,-1 0-1,1 0 0,-1 0 0,1 0 1,-1 0-1,2-3 0</inkml:trace>
  <inkml:trace contextRef="#ctx0" brushRef="#br0" timeOffset="1">574 579 2657,'0'0'2628,"18"-17"-579,53-58-165,-69 73-1653,0 0 1,0-1 0,0 1-1,-1 0 1,1-1 0,-1 1-1,0-1 1,1 1 0,-1-1 0,0 0-1,-1 0 1,1 0 0,0 1-1,-1-1 1,0 0 0,1 0-1,-1 0 1,0 0 0,-1-5 0,0-6 2035,1 13-2183,-1 0 0,1 0-1,0 0 1,0 0-1,-1 1 1,1-1-1,0 0 1,-1 0 0,1 1-1,-1-1 1,1 0-1,-1 0 1,0 1-1,1-1 1,-1 1 0,0-1-1,1 1 1,-1-1-1,0 1 1,1-1-1,-1 1 1,0-1 0,0 1-1,0 0 1,1-1-1,-1 1 1,0 0-1,0 0 1,0 0 0,0 0-1,0 0 1,0 0-1,1 0 1,-2 0-1,-2 0 23,-1 0 0,1 0 0,0 0 0,-1 1-1,1 0 1,-5 1 0,5 0-83,0 0-1,0 1 1,0-1-1,1 1 1,-1 0 0,1 0-1,0 0 1,0 0-1,0 1 1,0-1-1,1 1 1,-4 6 0,2-1 13,0 0 1,1 1 0,0 0 0,1 0-1,0-1 1,1 1 0,0 0 0,0 0 0,1 1-1,0-1 1,2 10 0,-1 17 79,1 33 138,3 0-1,16 86 0,-18-108-182,-3-36-56,-1-11-13,1 0 0,0 0 0,-1 0 0,1 0 0,-1 0 0,0 0-1,1 0 1,-1 0 0,0 0 0,1 0 0,-1-1 0,0 1 0,0 0 0,0 0 0,0-1 0,0 1 0,0 0 0,0-1 0,0 1 0,0-1 0,0 0 0,0 1 0,0-1 0,0 0 0,0 1 0,0-1-1,-1 0 1,1 0 0,0 0 0,0 0 0,-2 0 0,-53-1-25,34 1-51,18 0-80,-45-4-552,14-8-4671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7:03.9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136 315 10949,'0'0'656,"-10"20"-325,-5 13-235,2 0 0,2 1 0,-14 69 0,-16 94 86,23-47-100,16-108-199,2-37-97,0-24-24,0 18 228,0-505-1614,0 481 1784,2 1 0,0 0 1,2-1-1,0 1 0,2 1 1,1-1-1,0 1 0,2 0 0,1 1 1,0 0-1,22-32 0,-27 47-108,0 0 0,1 0 0,0 1 0,0 0 0,0 1 1,1-1-1,0 1 0,0 0 0,0 1 0,0 0 0,1 0 0,0 0 0,-1 1 0,14-4 0,1 3 103,1 0 1,-1 2-1,1 0 1,24 2-1,-38 0-108,0 0-1,0 1 1,1 0-1,-1 1 0,0 0 1,0 0-1,-1 1 0,1 0 1,0 1-1,-1 0 1,0 0-1,0 0 0,0 1 1,7 7-1,-10-8-28,-1 0 0,0 0 1,0 1-1,-1-1 0,1 1 0,-1 0 0,0 0 0,0 0 0,-1 1 1,1-1-1,-1 1 0,0-1 0,-1 1 0,0 0 0,1-1 0,-2 1 1,1 0-1,-1 0 0,0 0 0,0 0 0,0 0 0,-1-1 0,-2 9 1,2-9-11,-1 0 1,0 0-1,0 0 1,0 0-1,-1-1 1,1 1-1,-1-1 1,0 1-1,-1-1 1,1 0-1,-1 0 1,1 0-1,-1-1 1,0 0-1,-1 1 1,-5 3-1,-11 5 24,-1-1 1,-33 12-1,2 0 119,37-14-8,-52 28 992,66-35-1067,0-1 1,0 1 0,0 0-1,0 0 1,0 1 0,0-1 0,1 0-1,-1 1 1,1-1 0,0 0-1,0 1 1,0 0 0,0-1 0,0 1-1,0 0 1,1-1 0,-1 1-1,1 0 1,0 0 0,0-1 0,0 1-1,0 0 1,1 0 0,-1-1-1,0 1 1,2 4 0,1 0 2,-1 1 1,1-1 0,0 0-1,0 0 1,1 0-1,0 0 1,8 9-1,4 2 57,1-1 0,0-2 0,35 26 0,9 6-45,-37-27-100,0-1 0,2-1-1,0-1 1,1-1 0,29 12-1,6-3-878,-37-20-1929,-10-5-2567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7:10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 12774,'0'0'4837,"-3"20"-4667,2-12-156,-1-1-2,1 0 0,0 1 0,0-1 0,1 0 0,0 0 0,0 0 0,1 0 0,0 1 1,0-1-1,0 0 0,1 0 0,0 0 0,1-1 0,-1 1 0,1 0 0,1-1 0,-1 0 0,1 0 0,0 0 0,9 10 0,12 6 29,1-2 0,1 0 0,37 20 0,15 11-5,-18-11-6,-32-22-3,-1 0-1,0 2 1,-2 2-1,38 38 1,-59-54-20,-1 0 1,0 0-1,0 1 1,0-1-1,-1 1 0,0 0 1,-1 0-1,1 0 1,-1 0-1,-1 1 0,0-1 1,0 0-1,0 1 1,-1-1-1,0 1 0,0-1 1,0 1-1,-1-1 1,-1 1-1,1-1 1,-6 14-1,-2 4 9,-2-1 1,0 0-1,-2-1 1,-29 42 0,-74 80 63,106-134-72,1 0 0,0 1 1,0 1-1,1-1 1,-8 20-1,3-17-2602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7:10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13238,'0'0'3020,"18"13"-2764,103 86-117,-3-1-75,-84-71-42,-1 1 0,-2 2 0,0 0 0,-2 3 1,-2 0-1,26 41 0,-43-55 6,-1 0 0,-1 1 1,-1 0-1,0 0 0,-2 0 1,0 1-1,3 36 0,-7-45 70,0 0-1,-1-1 0,-1 1 0,0 0 0,0-1 0,-1 1 0,-1-1 0,0 1 0,0-1 1,-1 0-1,-6 10 0,-7 13 164,-2-2 1,-26 34-1,20-29-226,2-3 49,-2-1 0,-29 31-1,-52 56 85,104-118-229,0-1 0,1 1 0,-1-1 0,1 1 0,0 0 0,0-1-1,-1 1 1,1 0 0,0 0 0,1 0 0,-1 0 0,0 0 0,0 0 0,1 0 0,-1 0-1,1 0 1,0 0 0,0 0 0,0 1 0,0-1 0,0 2 0,0-3-41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7:13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11 5394,'0'0'11558,"-12"-3"-10526,4 1-877,5 1-118,0 0-1,0 0 1,1 0 0,-1 1-1,0-1 1,0 1-1,0-1 1,0 1-1,0 0 1,0 0-1,0 1 1,0-1-1,0 1 1,0-1-1,0 1 1,0 0 0,0 0-1,1 0 1,-1 0-1,0 1 1,1-1-1,-1 1 1,1-1-1,-1 1 1,1 0-1,0 0 1,0 0-1,0 0 1,-3 5-1,-4 8-3,2 0 0,0 1-1,0 0 1,2 1-1,0-1 1,1 1-1,-3 28 1,1 6-18,2 62 0,4-101-13,0 1-1,1-1 1,0 1 0,1-1-1,0 1 1,1-1-1,6 17 1,-5-21-4,1 0 1,0 0 0,0-1-1,0 1 1,1-1 0,0 0-1,0-1 1,1 1-1,0-1 1,9 6 0,-7-6-159,1 1-1,0-2 1,0 1 0,1-2 0,0 1 0,0-1 0,0-1 0,0 0 0,0-1 0,1 0 0,-1 0 0,1-1 0,-1-1 0,1 0 0,0-1-1,-1 0 1,1 0 0,16-5 0,-21 4-76,0 0 0,0 0 0,0-1 0,0 0 0,-1 0 0,1-1 0,-1 1 0,0-1 0,7-6 0,3-4-1282,25-29-1,-37 37 1236,8-6-754,-1-1-1,0 0 1,-1-1-1,0 0 1,-2 0-1,1-1 1,9-25-1,-9 14-111,-4 14 1123,-1 1 1,0-1-1,-1 0 0,0 0 1,-1 0-1,1-13 1,-3 24 130,0 1 0,-1-1-1,1 0 1,0 1 0,0-1 0,0 1 0,0-1 0,0 0 0,-1 1 0,1-1 0,0 1-1,-1-1 1,1 0 0,0 1 0,-1-1 0,1 1 0,-1-1 0,1 1 0,0 0-1,-1-1 1,1 1 0,-1-1 0,0 1 0,1 0 0,-1-1 0,1 1 0,-1 0-1,1 0 1,-2-1 0,-24 0 2577,20 2-2143,0 0-1,1 0 0,-1 1 1,1 0-1,-1 0 0,1 0 1,-10 6-1,10-4-315,0 1 0,0 1-1,0-1 1,0 1 0,1 0-1,0 0 1,0 0 0,1 1-1,0-1 1,0 1 0,0 0 0,1-1-1,0 1 1,0 1 0,1-1-1,0 0 1,0 0 0,1 12-1,0-16-219,0 0 0,0-1-1,0 1 1,1 0-1,-1 0 1,1 0-1,0-1 1,-1 1-1,2 0 1,-1-1-1,0 1 1,0-1 0,1 1-1,-1-1 1,1 1-1,0-1 1,0 0-1,0 0 1,0 0-1,0 0 1,0 0-1,0-1 1,1 1-1,-1-1 1,1 1 0,-1-1-1,1 0 1,0 0-1,-1 0 1,5 1-1,7 1-13,0-1-1,1 0 0,0-1 1,25-1-1,-26 0 2,-10 1 12,0-1 1,0-1-1,0 1 0,0 0 0,0-1 0,0 0 1,0 0-1,0 0 0,0 0 0,-1-1 0,1 0 1,0 1-1,-1-1 0,6-4 0,-2-1 7,-1 0 1,1-1-1,-1 0 0,0 0 0,7-14 0,-8 14 11,-1 0-1,0-1 0,0 0 1,0 1-1,2-14 1,-5 19-5,0 0 0,-1 0 1,1 0-1,-1 0 0,0 0 1,0 0-1,0-1 0,0 1 1,0 0-1,-1 0 0,0 0 1,1 0-1,-1 0 1,-1 0-1,1 0 0,0 0 1,0 0-1,-1 1 0,0-1 1,0 0-1,1 1 0,-4-4 1,-4 0 38,0-1 0,-1 1 0,1 1 0,-1-1 0,-1 2 1,1-1-1,0 2 0,-1-1 0,0 1 0,-11-1 0,12 1-28,-18 1-20,52 2-7648,36 0 2302,-27 0 1650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7:13.8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1 144,'0'0'11066,"20"17"-9102,-3-3-1607,-9-8-261,1 1-1,-1 0 1,0 0-1,0 1 1,0 0-1,-2 1 1,1 0-1,-1 0 1,0 0-1,0 1 1,-2-1-1,1 1 1,4 14-1,-4-3 12,-2-8-68,1 0 1,0 0-1,1-1 1,7 14-1,-11-23-38,1 0-1,-1-1 0,1 1 1,0-1-1,0 0 0,0 1 1,0-1-1,0 0 0,1 0 1,-1 0-1,1 0 0,-1-1 1,1 1-1,0-1 0,-1 0 1,1 1-1,0-1 0,0 0 1,0-1-1,0 1 0,0 0 1,0-1-1,5 0 0,-2 0-4,-2 1 9,0-1 1,0 0-1,-1-1 0,1 1 1,0-1-1,0 1 1,0-1-1,0 0 1,-1-1-1,1 1 1,0-1-1,-1 1 1,0-1-1,1 0 0,-1 0 1,6-5-1,34-32-133,-2-2 0,48-62 0,-59 70-1675,-27 30 965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7:14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1 272 10021,'0'0'4049,"28"120"-3632,-28-60-97,0-14 48,15-2-224,-15-15-112,16-13-32,-1-16-480,0 0-3138</inkml:trace>
  <inkml:trace contextRef="#ctx0" brushRef="#br0" timeOffset="1">151 1 10037,'0'0'784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2:58.1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91 7507,'0'0'5011,"3"0"-5115,40 0-54,-15 2 191,1-2 0,34-5 0,-23-1-48,67-1 1,-58 5 26,-1-3 0,79-18-1,-66 11-12,-28 3 22,-27 7-14,0 0-1,0 1 0,0 0 0,1 0 1,7-1-1,-9 2-6,1 0 1,-1-1-1,0 0 1,0 0-1,7-3 1,-7 2-1,0 0 1,0 1-1,0 0 0,0 0 1,8 0-1,107 1-42,-119 0 38,0 0 1,0 1 0,1-1 0,-1 0-1,0 1 1,0-1 0,0 1-1,0 0 1,1-1 0,-1 1 0,0 0-1,0-1 1,0 1 0,0 0-1,-1 0 1,1 0 0,0 0 0,0 0-1,0 0 1,-1 0 0,1 0 0,-1 0-1,1 0 1,-1 1 0,1-1-1,-1 0 1,1 0 0,-1 0 0,0 3-1,2 6 47,-1-1-1,0 1 1,0 14 0,-1 542 434,0-554-472,-1-1 0,0 0 0,-1 0 0,0 1 0,-6 16 0,-6 26 16,11-35-14,1-9-4,0 0 0,0 0 0,-6 16 0,-26 84 30,9-25-34,20-52 12,5-28-8,-1 0-1,0 0 1,0 0-1,0 0 1,-3 10-1,-1 11 20,-4-17 12,7-6-24,0-1-1,0 0 1,0 0-1,0 1 1,-1-1-1,1-1 1,-1 1-1,1 0 0,-1-1 1,-6 3-1,9-3-5,-1-1 0,0 0-1,0 0 1,0 1-1,0-1 1,0 0-1,1 1 1,-1-1 0,0 1-1,0-1 1,1 1-1,-1-1 1,0 1 0,1 0-1,-1-1 1,0 1-1,0 1 1,-2 1 6,-4-1-1,-1-1 0,1 1 0,0-2 1,-1 1-1,1-1 0,-1 0 0,-11-2 0,1 1 22,4 0 72,0 0 0,-24-6 0,-15 0 106,40 7-60,0-1 1,0 0 0,0-1 0,0 0 0,-14-5-1,11 2 20,2 1 13,0-2 0,-19-9 0,22 9-147,-1 0 0,1 1 1,-1 1-1,-17-4 1,-12 0 69,-53-17 1,84 21-81,1 2 0,-1-1 1,-1 1-1,1 1 0,-15-1 1,17 1 22,1 1 0,0-1 0,-1-1 1,-9-2-1,-23-4 148,34 6-132,-4-8-48,8 7-13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7:14.6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121 729 11205,'0'0'6552,"-17"13"-5823,-55 42-353,69-53-367,1 0-1,-1 0 1,1 0 0,0 0-1,0 1 1,0-1-1,0 1 1,0-1 0,0 1-1,1 0 1,-1-1 0,1 1-1,0 0 1,0 0 0,0 0-1,0 0 1,1 0-1,-1 1 1,1-1 0,0 0-1,-1 0 1,2 0 0,-1 5-1,1 5-2,-2-9-7,1 1-1,0 0 0,0 0 0,1-1 0,-1 1 0,1 0 0,0-1 0,0 1 0,0-1 0,1 1 1,0-1-1,0 0 0,0 1 0,0-1 0,1 0 0,-1 0 0,1-1 0,0 1 0,0-1 1,1 1-1,-1-1 0,1 0 0,5 4 0,-3-4-58,1 0-1,0-1 1,0 1-1,0-1 1,0-1 0,0 1-1,0-1 1,0-1 0,0 1-1,8-1 1,-11-1-66,0 1 0,0 0-1,0-1 1,-1 0 0,1 0 0,0 0 0,0-1 0,-1 1 0,1-1 0,-1 0 0,0 0 0,1 0 0,-1 0-1,0 0 1,0-1 0,0 0 0,-1 1 0,1-1 0,-1 0 0,1 0 0,-1-1 0,0 1 0,3-7 0,0-1-40,0 0 1,-1 0 0,-1 0-1,0 0 1,0-1 0,1-20-1,0-206-68,-5 129 172,1-243-470,0 203 4111,-1 329-1420,4 249-1682,4-338-565,27 126 0,-18-164-2628,-1-22-6758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7:20.5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272 62 10197,'0'0'5423,"-20"-10"-4294,-66-29-323,81 36-755,1 2 0,0-1 1,0 0-1,-1 1 0,1 0 1,-1 0-1,1 0 0,-1 1 1,1-1-1,-1 1 0,1 0 1,-1 0-1,1 1 0,-1-1 1,0 1-1,-6 2 0,6 0 9,1 0-1,-1 0 0,1 1 0,0-1 1,0 1-1,0 0 0,1 0 0,-1 0 1,-4 9-1,-2 0 34,1-3-47,7-9-40,1 0-1,-1 1 0,1-1 1,-1 0-1,1 1 1,0 0-1,0-1 0,0 1 1,0 0-1,0 0 1,0-1-1,0 1 1,1 0-1,-1 0 0,1 0 1,-1 0-1,1 0 1,0 0-1,-1 4 0,1 5-1,2 30-16,-2-39 10,0 0 0,0-1 0,1 1 0,-1 0 0,1-1 0,-1 1 0,1-1 0,0 1 0,0 0 0,0-1 0,0 1 0,0-1 0,0 0 0,0 1 0,0-1 0,0 0 0,1 0 0,-1 0 0,3 2 0,7 0-54,-1-1-1,2-1 1,-1 1-1,0-2 1,0 1-1,0-2 1,0 1-1,0-2 0,22-4 1,-18 1-85,-1-1 0,0-1 0,0 0 0,0 0 0,-1-2 0,12-9 0,8-8-483,33-35-1,-64 59 601,0-1 0,1 1 0,-1-1 0,1 1-1,-1 0 1,1 0 0,0 0 0,-1 1 0,1-1 0,0 0 0,0 1-1,0 0 1,1 0 0,-1 0 0,0 0 0,0 0 0,1 1-1,3-1 1,-2 21-261,2 11 342,2 42 0,3 13 106,-4-28-69,-3-1 0,-4 105 0,-2-76 46,2-80-115,-1 0 0,0 0 0,0-1 0,-1 1 0,0 0 0,0 0 0,0-1 0,-1 1 0,0-1 0,0 1 0,0-1 0,-1 0 0,0 0 0,0 0 0,0 0 0,0 0 0,-1-1 0,0 1 0,0-1 0,0 0 0,0 0 0,-1 0 0,0-1 0,1 0 0,-1 0 0,-6 3 0,2-2 35,0 1 1,-1-2 0,1 1-1,-1-1 1,0-1-1,1 1 1,-12 0 0,-74 0 510,84-3-544,9 0-27,-39-4 56,39 4-58,1-1 1,-1 0 0,0 1-1,0-1 1,1 0-1,-1 0 1,0 0 0,1 0-1,-1-1 1,1 1 0,-1 0-1,1 0 1,0-1-1,0 1 1,-1-1 0,1 0-1,0 1 1,0-1-1,1 0 1,-2-3 0,0 1-97,1-1-1,0 0 1,1 0 0,0 1 0,-1-1 0,1 0 0,1 0 0,-1 0 0,1 0-1,0 1 1,0-1 0,0 0 0,0 1 0,1-1 0,0 1 0,0-1 0,0 1-1,6-7 1,2-4-506,1 1-1,0 0 1,18-15-1,-24 24 302,30-28-3432,-4 17-1988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7:20.9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170 33 7347,'0'0'7977,"-20"10"-6907,-64 37-219,78-43-791,1 0 0,0 1 0,0 0 0,0 0 0,1 0 0,0 0 0,0 1 0,0 0 0,1 0 0,0 0-1,0 0 1,0 0 0,1 1 0,0-1 0,-2 13 0,3-15-60,0 0 0,0 0 0,1-1 0,0 1-1,0 0 1,0 0 0,0 0 0,1-1 0,-1 1 0,1 0-1,0 0 1,0-1 0,0 1 0,1-1 0,-1 1 0,1-1 0,0 1-1,0-1 1,0 0 0,0 0 0,1 0 0,-1 0 0,1-1 0,0 1-1,5 4 1,1-2-70,0 0-1,1-1 1,-1 0 0,1-1-1,0 0 1,0 0-1,0-1 1,0-1-1,0 1 1,0-2-1,1 1 1,-1-1-1,0-1 1,1 0-1,-1 0 1,0-1 0,0-1-1,0 1 1,14-7-1,-11 3-189,-1 0-1,0-1 1,0 0-1,-1-1 1,0 0-1,0 0 0,-1-1 1,0-1-1,-1 0 1,0 0-1,0-1 1,-1 0-1,-1-1 1,7-12-1,-11 18 248,0 0 0,-1 0 1,0-1-1,0 1 0,0-1 0,-1 1 0,0-1 0,0 1 0,0-9 1,-1 12 82,0 0 0,-1 0 1,1 0-1,-1 0 0,1 0 0,-1 0 1,0 0-1,0 0 0,0 1 1,0-1-1,-1 0 0,1 1 1,-1-1-1,1 1 0,-1-1 1,0 1-1,0 0 0,0 0 1,-1 0-1,1 0 0,0 0 1,-3-2-1,-2 1 166,0 0 0,-1 0 0,1 1 0,-1 0 0,1 0 0,-1 1 0,1-1 0,-11 1 0,-69 2 1399,45 0-1302,40-1-342,0-1 0,-1 1 0,1 1 0,0-1-1,0 0 1,0 0 0,-1 1 0,1-1-1,0 1 1,0 0 0,-4 2 0,6-3-14,0 0 0,-1 0 0,1 1 0,0-1 0,0 0 0,-1 1 0,1-1 0,0 0 0,0 1 0,0-1 0,0 1 0,0-1 0,-1 0 0,1 1 0,0-1 0,0 1 0,0-1 0,0 0 0,0 1 0,0-1 0,0 1 0,0-1 0,0 0 0,1 1 0,-1-1 0,0 0 1,0 1-1,0-1 0,0 1 0,0-1 0,1 0 0,-1 1 0,0-1 0,1 1 0,2 3-376,1-1 0,-1 1 0,1-1 0,0 0 0,8 5 0,11 4-2010,-6-8-2809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7:21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0 16 8388</inkml:trace>
  <inkml:trace contextRef="#ctx0" brushRef="#br0" timeOffset="1">0 16 8388,'122'-16'6675,"-109"16"-6771,2 0-64,0 0-3714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7:21.7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303 0 9044,'0'0'4464,"-5"20"-3381,-8 33-741,3 1 0,-7 104 1,17-59-76,15 113-1,3-45-131,-8-61-67,-7-83-15,-2 0-1,0-1 1,-4 43 0,2-59 5,0 0 0,0 0 0,0 1 0,-1-1 0,0 0 0,0-1 0,-1 1 0,1 0 0,-1-1 0,0 1 0,-1-1 0,0 0 0,1 0 0,-2 0 0,1-1 0,0 1 0,-1-1 0,-8 6 0,1-4 16,0 1 0,-1-2 0,0 0 0,0 0 0,0-2 0,-26 5 0,7-4 6,-54 0-1,85-4-84,1 0-1,0 0 1,0 0-1,0 0 1,0 0-1,0 0 0,-1 0 1,1 0-1,0 0 1,0 0-1,0 0 1,0 0-1,-1 0 0,1 0 1,0 0-1,0 0 1,0 0-1,0 0 1,0 0-1,-1 0 0,1 0 1,0 0-1,0 0 1,0 0-1,0 0 1,0 0-1,-1-1 0,1 1 1,0 0-1,0 0 1,0 0-1,0 0 1,0 0-1,0 0 0,0-1 1,0 1-1,-1 0 1,1 0-1,0 0 1,0 0-1,0 0 0,0-1 1,0 1-1,0 0 1,0 0-1,0 0 1,0 0-1,0-1 0,0 1 1,0 0-1,0 0 1,0 0-1,0 0 1,0 0-1,0-1 0,1 1 1,-2-8-328,1 4-226,0-1-1,0 1 0,0-1 0,0 1 1,1-1-1,-1 1 0,1-1 0,3-6 0,21-20-4877</inkml:trace>
  <inkml:trace contextRef="#ctx0" brushRef="#br0" timeOffset="1">664 947 14823,'0'0'832,"46"-166"-832,-3 62 48,3-2 0,15 15 32,-3 16-80,3 0 0,-15 15-64,-16 16-1793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7:22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120 185 6355,'0'0'7758,"-17"5"-6312,-53 18-504,69-23-930,1 0 1,-1 0-1,0 0 1,0 0-1,0 0 1,1 1-1,-1-1 1,0 0-1,1 1 1,-1-1-1,0 0 1,0 1-1,1-1 1,-1 1-1,1-1 1,-1 1-1,1-1 1,-1 1-1,0 0 1,1-1 0,0 1-1,-1 0 1,1-1-1,-1 1 1,1 0-1,0-1 1,0 1-1,-1 0 1,1 0-1,0-1 1,0 2-1,0-1-11,0 0-1,0 0 1,0 0 0,1 0-1,-1-1 1,0 1 0,1 0-1,-1 0 1,1-1 0,-1 1-1,1 0 1,-1 0-1,1-1 1,0 1 0,-1-1-1,1 1 1,0-1 0,-1 1-1,1-1 1,0 1 0,0-1-1,-1 1 1,1-1-1,0 0 1,0 0 0,0 1-1,-1-1 1,1 0 0,0 0-1,0 0 1,0 0 0,0 0-1,1 0 1,2 0-17,1 0 0,-1 0 0,0 0 0,0-1 0,0 0 0,0 0-1,8-2 1,-7 0 4,1 0-1,0 0 0,-1 0 1,0-1-1,0 0 0,0 0 1,0 0-1,-1 0 1,1-1-1,-1 0 0,0 0 1,-1 0-1,1 0 0,-1-1 1,0 1-1,-1-1 0,1 0 1,-1 0-1,0 0 0,0 0 1,-1 0-1,0 0 0,0-1 1,0 1-1,-1 0 1,0-10-1,0-24 48,-1 37-25,1 1 1,0-1 0,-1 1 0,0 0 0,1-1 0,-1 1-1,0 0 1,0-1 0,-1 1 0,1 0 0,0 0 0,-1 0 0,1 0-1,-1 0 1,1 0 0,-1 1 0,0-1 0,0 1 0,0-1-1,0 1 1,0-1 0,0 1 0,-1 0 0,1 0 0,0 0-1,0 0 1,-1 1 0,1-1 0,-1 1 0,1-1 0,0 1 0,-3 0-1,1-1-17,0 0 0,1 1 0,-1 0-1,0 0 1,1 0 0,-1 0 0,0 1-1,1-1 1,-1 1 0,1 0 0,-1 0-1,1 0 1,-1 0 0,1 1-1,-1-1 1,1 1 0,0 0 0,0 0-1,0 0 1,-4 4 0,3 1-242,0 0 0,1-1 0,-1 2-1,1-1 1,1 0 0,-1 1 0,-1 8 0,-2 34-5879,6-21-1932</inkml:trace>
  <inkml:trace contextRef="#ctx0" brushRef="#br0" timeOffset="1">587 1162 9140,'17'10'1548,"58"30"-1236,-72-39-292,0 1 1,-1-1-1,1 1 1,0-1-1,0 0 1,0-1-1,0 1 1,0 0-1,1-1 1,-1 1-1,0-1 1,0 0-1,0 0 1,0-1-1,0 1 1,0 0-1,0-1 1,0 0-1,0 0 1,0 0-1,0 0 1,0 0-1,0-1 1,0 1-1,-1-1 1,1 0-1,0 0 1,-1 0-1,0 0 1,3-2-1,-3 1 77,0 0 1,-1 0-1,1 0 0,-1 0 1,1 0-1,-1 0 1,0-1-1,0 1 0,0 0 1,-1-1-1,1 1 0,-1 0 1,0-1-1,0 1 0,0-1 1,0 1-1,-1-1 1,1 1-1,-1 0 0,0-1 1,0 1-1,0 0 0,-2-5 1,1 5 65,0 0 0,0 0 0,0 0 0,0 0 0,0 1 0,-1-1-1,1 1 1,-1-1 0,0 1 0,0 0 0,0 0 0,0 0 0,0 0 0,0 1 0,-6-3 0,3 2-9,0 0 0,0 1 0,-1 0 0,1 0 0,-1 1 0,1-1 0,-1 1 0,-7 2-1,3-1-53,0 1-1,0 0 1,0 1-1,1 1 0,-1-1 1,1 2-1,0-1 0,0 1 1,-17 12-1,25-15-101,-1 0 0,1-1 0,-1 1 1,1 1-1,0-1 0,0 0 0,0 0 0,0 1 0,1-1 1,-1 1-1,1-1 0,-1 1 0,1 0 0,0 0 0,0 0 1,0-1-1,0 5 0,-1 21-2414,2-13-2936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7:34.1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544 1 9140,'0'0'2062,"-5"20"-1608,1-3-373,1-1-20,-2 1 0,0-2 0,0 1 0,-2-1-1,0 1 1,-15 23 0,-18 17 1,-3-1 0,-1-2 0,-56 49 0,-28 33 2,108-110-45,2 0 0,-25 46 0,19-29 47,21-37 2,0 1 0,0-1 0,1 1 0,0 0 0,0 0 1,-1 6-1,2-9-62,1-1 0,-1 0 0,1 1 1,0-1-1,0 1 0,0-1 1,0 1-1,1-1 0,-1 1 0,0-1 1,1 1-1,0-1 0,0 0 0,0 1 1,0-1-1,0 0 0,2 3 0,67 68 0,-55-60 15,1 0 0,24 16 1,-8-7 31,135 96 331,-102-80-312,-47-28-43,0 0 1,32 24-1,-37-23 60,1-2 0,20 12 0,-28-18-516,0 0 0,1 0 0,-1 0 1,1-1-1,-1 0 0,1-1 0,0 1 0,8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7:34.8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646 30 7427,'0'0'5822,"5"-5"-4947,15-14-390,-15 14-218,-23 22 85,-86 103-242,76-92-105,-136 131 63,118-119-58,-87 59 0,78-65-7,-53 37 55,107-70-65,-1 0 0,1 1 0,-1-1 0,1 0 0,-1 1 0,1-1 0,0 0 0,0 1 0,0 0-1,0-1 1,0 1 0,0 0 0,0-1 0,1 1 0,-1 0 0,1 0 0,-1 0 0,1 0 0,-1 0-1,1 0 1,0-1 0,0 1 0,0 0 0,0 0 0,1 0 0,-1 0 0,0 0 0,1 0 0,-1 0-1,1-1 1,0 1 0,-1 0 0,1 0 0,1 1 0,4 6-64,0 0 0,1 0 0,-1-1 1,16 14-1,-14-14 89,47 43-21,3-2 1,1-2-1,3-3 0,90 48 1,-83-55-12,75 43 20,4-5 37,-127-65-28,-19-9-13,-1-1 0,1 0 1,-1 1-1,0-1 0,1 1 1,-1-1-1,0 1 0,0-1 1,0 1-1,1 0 1,-1 0-1,0-1 0,0 1 1,0 0-1,0 0 0,0 0 1,0 0-1,0 1 0,-1-1 1,1 0-1,0 0 1,0 3-1,-1-2 30,-2 10 424,-3-11-215,0 0-1,1 0 1,-1 0-1,0-1 1,0 0-1,0 0 1,0 0-1,-8-2 1,9 2-466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7:52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60 8292,'0'0'21,"21"-3"-37,247-10 136,843 13 5387,-679-15-4512,-128 1-651,-208 7 207,-37 1-1822,-18 4-3115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8:01.3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213 151 5731,'0'0'4380,"10"-15"-2592,-5 8-1412,0 1-128,0-1 1,-1 1-1,0-1 0,6-13 0,-10 19-194,1-1 1,0 0-1,-1 1 0,1-1 0,-1 0 0,0 1 0,1-1 0,-1 0 0,0 0 0,0 1 1,0-1-1,0 0 0,-1 0 0,1 1 0,0-1 0,-1 0 0,1 1 0,-1-1 0,1 0 0,-1 1 1,0-1-1,0 1 0,0-1 0,0 1 0,0-1 0,0 1 0,0 0 0,0-1 0,-1 1 1,-1-1-1,-3-3 63,-1 2 0,0-1 0,1 1 0,-1 0 0,-1 0 1,1 1-1,0 0 0,-1 0 0,-10-1 0,-6 1 248,-37 1 0,37 2-249,21-1-107,1 0 1,0 1 0,0 0 0,0-1 0,0 1 0,0 0-1,0 0 1,0 0 0,0 0 0,0 0 0,0 0 0,1 1-1,-1-1 1,0 1 0,1-1 0,-1 1 0,1-1 0,0 1-1,-1 0 1,1 0 0,0 0 0,0 0 0,0 0 0,1 0-1,-1 0 1,0 0 0,1 0 0,-1 0 0,1 0-1,-1 3 1,-1 8-4,0 0-1,1 0 0,0 18 0,1-29-5,1 14 0,0-1 1,1 0-1,0 0 0,1 0 1,1 0-1,1-1 0,9 22 1,6 5 16,29 45-1,13 23 20,-58-100-34,0 0 0,-1 1-1,-1 0 1,1 0 0,-1 0 0,0 15-1,-1-20 4,-1-1-1,0 1 0,0 0 0,0-1 1,-1 1-1,1 0 0,-1-1 1,0 1-1,-1-1 0,1 1 1,-1-1-1,0 0 0,0 1 1,0-1-1,0 0 0,-6 6 0,-2-3 13,0 1 0,0-1 0,-1-1 0,0 0 0,-19 7 0,3 0-33,23-11-63,1 0 1,0 0-1,-1-1 0,0 1 1,1-1-1,-1 0 1,0 1-1,0-2 1,1 1-1,-7 0 0,10-1-103,-1 0 0,1-1 0,-5-7-3464,5 7 3463,0 1 1,0-1 0,0 1 0,0-1-1,0 1 1,0-1 0,0 1-1,0-1 1,1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4:10.8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16,'0'0'10511,"22"4"-9731,-16-2-746,55 11 1179,1-2 0,89 3 0,340-14 860,-276 0-8753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8:01.6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1 183 6035,'15'2'645,"163"24"2439,-164-24-3012,0-1-1,0-1 1,0 0-1,0-1 1,26-4-1,-35 4-50,-1 0 0,1 0 0,-1 0 0,1-1 0,-1 1 0,1-1 0,-1 0 0,0 0 0,0-1 0,0 1 0,0-1 0,0 0 0,0 0 0,-1 0 0,0-1 0,0 1 0,0-1 0,0 0 0,0 0 0,2-4 0,-3 2 42,0-1-1,-1 0 1,1 0-1,-1 0 1,-1 0-1,1 0 1,-1 0-1,0 0 1,-3-14-1,3 18-51,0 0 0,-1 0-1,0 0 1,1 0-1,-1 0 1,0 1 0,0-1-1,-1 0 1,1 0 0,-1 1-1,1-1 1,-1 1 0,0-1-1,0 1 1,0 0 0,0 0-1,0-1 1,0 2-1,-1-1 1,1 0 0,-1 0-1,1 1 1,-1-1 0,0 1-1,-5-2 1,-1 1 225,1 1 0,-1 0 0,0 0 0,1 1 0,-1 0 1,0 0-1,1 1 0,-1 0 0,-15 5 0,19-4-120,1 1-1,-1 0 1,1 0 0,0 1-1,0 0 1,0-1 0,1 1-1,0 0 1,-1 1 0,1-1 0,1 1-1,-1-1 1,1 1 0,-1 0-1,1 0 1,1 0 0,-3 7-1,3-8-105,1 0-1,-1 0 1,1-1-1,-1 1 0,1 0 1,1 0-1,-1 0 1,0 0-1,1 0 1,0 0-1,0 0 1,0 0-1,0-1 1,1 1-1,-1 0 0,1-1 1,0 1-1,0-1 1,0 0-1,1 1 1,-1-1-1,1 0 1,-1-1-1,6 5 0,2 0-2,1 0 0,-1-1 0,1 0-1,0-1 1,1-1 0,-1 1 0,19 3 0,-10-4-872,0 0 0,1-1 1,28-1-1,-28-2-5367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8:02.1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1 11765,'0'0'4258,"-119"44"-3633,104-13-209,-1-2-240,16 17-112,0-17-64,16 17 32,-1-17 16,13 2-48,18-16 0,-1-15-64,-29 0-881,-1 0-3905</inkml:trace>
  <inkml:trace contextRef="#ctx0" brushRef="#br0" timeOffset="1">481 255 10533,'0'0'5923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8:02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 5266,'0'0'9093,"-104"15"-8229,73 14-16,16 17-367,0-1-337,0-1-64,15 16-48,0 1-16,30-16-16,16-1 0,-3-13-192,18-16-1537,-16-15-1713,-29 0-2272,-1-15 335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8:03.3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12 6099,'0'0'7417,"-18"5"-6332,-55 21-335,71-25-730,0 0 1,0 0-1,0 0 0,0 1 0,0-1 1,0 1-1,0 0 0,1-1 0,-1 1 1,0 0-1,1 0 0,0 0 0,-1 0 1,1 0-1,0 0 0,0 1 0,0-1 1,0 0-1,1 1 0,-1-1 0,1 0 1,-1 1-1,1-1 0,0 0 0,0 1 1,0-1-1,0 1 0,0-1 0,1 4 1,0 3 19,-2 9-21,1-9 2,0 0 0,0 0 0,0 0-1,1 0 1,0 0 0,3 9-1,-3-17-23,-1 0 0,1 0 0,-1 1-1,1-1 1,0 0 0,-1 0 0,1 0-1,0 0 1,0 0 0,0 0-1,0 0 1,-1 0 0,1-1 0,1 1-1,-1 0 1,0 0 0,0-1 0,0 1-1,2 0 1,-1-1-16,0 1-1,0-1 0,1 0 1,-1 0-1,0 0 1,0 0-1,1-1 1,-1 1-1,0-1 0,0 1 1,0-1-1,1 0 1,-1 1-1,3-3 1,2-1-171,0 0 0,-1-1 0,0 1 0,0-1 1,0 0-1,-1 0 0,1-1 0,-1 0 0,0 0 1,-1 0-1,0 0 0,6-12 0,-5 9 52,-1-1 0,0 0 0,-1 0-1,0-1 1,0 1 0,-1-1 0,0 1 0,0-19 0,-4 92 4519,2-54-4491,1 0-1,1 0 1,3 15 0,-4-22 120,0 0 0,-1 1 0,1-1 1,0 0-1,0 0 0,0 0 0,1 0 0,-1 0 1,0 0-1,1 0 0,0 0 0,-1-1 0,1 1 0,0-1 1,3 3-1,1-2-17,-1-1 1,1 0 0,0 0 0,0-1-1,-1 1 1,1-1 0,0-1-1,0 1 1,-1-1 0,12-3-1,-13 2 21,-1 0-1,1 0 1,0-1-1,-1 0 1,1 1 0,-1-1-1,0-1 1,0 1-1,0 0 1,0-1-1,2-4 1,-2 4-1,0-1 1,0 1-1,0-1 0,0 0 0,0-1 1,-1 1-1,0 0 0,0-1 0,1-10 0,7-19 63,5-4 382,-16 56-39,-1-5-533,9 35 259,-4-38-122,-1 0 1,-1 0-1,0 1 0,1 11 1,13 112 64,-15-106-46,-1-27-46,1 1 0,0-1 0,-1 0 0,1 0-1,-1 1 1,1-1 0,0 0 0,-1 0 0,1 0-1,-1 1 1,1-1 0,-1 0 0,1 0 0,-1 0-1,1 0 1,-1 0 0,1 0 0,-1 0 0,1 0-1,-1 0 1,1 0 0,-1 0 0,1 0-1,0-1 1,-1 1 0,1 0 0,-1 0 0,1 0-1,-1-1 1,1 1 0,0 0 0,-1-1 0,5-44 76,-3 44-69,-1 0-1,0-1 0,0 1 1,1 0-1,-1 0 0,0-1 0,1 1 1,0 0-1,-1 0 0,1 0 0,0-1 1,-1 1-1,1 0 0,0 0 1,0 0-1,0 0 0,0 0 0,0 1 1,0-1-1,0 0 0,0 0 0,0 1 1,0-1-1,1 1 0,-1-1 1,0 1-1,0-1 0,3 0 0,9 1-12,-11 0-70,1 0-51,220 0-2179,-218 0 2294,0-1 1,1 1 0,-1-1 0,0-1 0,7-2 0,-10 3 12,0 0 0,1 0 0,-1 0 1,0 0-1,0 0 0,1 1 0,-1-1 0,0 1 0,1 0 0,-1 0 1,0-1-1,1 1 0,-1 1 0,1-1 0,-1 0 0,0 1 0,1-1 1,-1 1-1,0 0 0,0-1 0,0 1 0,1 0 0,-1 0 0,0 1 1,0-1-1,0 0 0,0 1 0,1 1 0,3 3 1,0-1 0,-1 1 0,0 0 0,0 0 0,-1 1 0,0-1 0,4 10 0,-7-14-5,-1-1 1,1 1-1,-1-1 0,1 1 0,0 0 1,0-1-1,-1 0 0,1 1 0,0-1 0,0 1 1,0-1-1,1 0 0,-1 0 0,0 1 1,0-1-1,1 0 0,-1 0 0,1 0 0,-1-1 1,3 2-1,0 0-107,1 1-1842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8:03.8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15815,'0'0'3282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7:07.0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1 197 12790,'0'0'2534,"22"-3"-2526,-9 2-8,4 0 4,1-1-1,-1-1 1,18-5 0,-29 7-1,0-1 0,0 0 1,-1-1-1,1 1 1,-1-1-1,1 0 1,-1-1-1,0 1 1,0-1-1,-1 0 0,1 0 1,-1 0-1,0-1 1,0 1-1,4-7 1,-3 3 22,-1 0-1,0-1 1,0 1 0,-1-1 0,0 1 0,0-1 0,-1 0 0,0 0 0,1-18 0,-3 27-21,0-1 0,-1 0 1,1 1-1,0-1 1,0 1-1,-1-1 1,1 0-1,0 1 1,-1-1-1,1 1 0,0-1 1,-1 1-1,1-1 1,-1 1-1,1-1 1,-1 1-1,1 0 1,-1-1-1,1 1 1,-1 0-1,0-1 0,1 1 1,-1 0-1,1 0 1,-1 0-1,0-1 1,-1 1-1,-28-3 82,-28 7-28,53-3-50,0 0 0,0 1 0,1 0 0,-1 1 0,0-1 0,1 1 0,0-1-1,-1 1 1,1 1 0,0-1 0,1 0 0,-1 1 0,-5 6 0,-1 1 37,3-4 28,1 1 0,0 0 0,1 0 0,0 0 0,0 0 0,0 1 0,1 0 0,0 0 0,1 0 0,0 0 0,1 1 0,0-1 0,0 1 0,1 0 0,0-1 0,1 20 0,0-22-62,1 0 0,0 1 0,0-1 1,0 0-1,1 0 0,0 0 0,1 0 1,-1 0-1,1-1 0,1 1 0,-1-1 1,1 0-1,0 0 0,0 0 0,1 0 1,0-1-1,0 1 0,0-1 0,1-1 1,-1 1-1,1-1 0,11 6 0,-2-4-170,0 0-1,0-1 0,0-1 0,1 0 0,0-1 0,0-1 0,-1 0 0,20-1 0,-10-3-2797,3-11-2387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7:08.1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285 0 9348,'0'0'3138,"-105"14"-1762,75 1 113,-15 16-609,1-2-47,13 17-385,1-17-112,30 18-96,0-18-96,0 17-128,30-17 32,16-14-48,28 1-32,2-16-256,-2 0-1088,-44-16-2210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7:08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0 7924,'0'0'7939,"-15"5"-7170,-49 17-185,62-21-550,-1 0 0,1 0 0,-1 1 0,1-1 0,0 0 0,0 1 0,-1 0 0,1-1 0,0 1 0,1 0 0,-1 0 0,0 0 0,0 1 0,1-1 0,-1 0 0,1 1 0,0-1 0,0 1 0,-2 3 0,2 0 17,0 1 0,0-1 1,1 0-1,0 0 0,1 13 0,-1-2-3,0-12-43,0 0 0,0 0 0,0 0 0,0 0 0,1 0 1,0 0-1,0 0 0,0 0 0,3 7 0,-2-11-8,0 1-1,-1 0 1,1-1 0,0 1 0,0-1-1,-1 1 1,1-1 0,0 0 0,0 0-1,1 0 1,-1 0 0,0 0 0,0-1-1,0 1 1,1-1 0,-1 1 0,0-1-1,1 0 1,-1 0 0,0 0 0,0 0-1,4-1 1,7 2-24,-9-1 1,-1 1 0,1-1 0,-1 0 0,1 0 0,-1 0 0,1-1 0,-1 1 0,0-1 0,1 0 0,-1 0 0,0 0 0,6-3 0,0-3-210,0 0 0,-1-1 0,0 0 1,0 0-1,-1 0 0,0-1 0,-1 0 1,0-1-1,0 1 0,7-18 0,-10 17 37,-2 7 175,-1 1-1,1-1 0,1 1 1,-1-1-1,0 1 1,0-1-1,1 1 0,-1 0 1,1 0-1,0 0 0,0 0 1,0 0-1,0 0 1,3-2-1,-3 2 327,-4 17 1288,-1-7-1488,0-1 0,1 1 0,0 0 1,0 0-1,1 0 0,0 0 0,0 1 0,1-1 1,1 15-1,-1-19-101,0 0 0,1 0 1,-1 0-1,1-1 0,0 1 1,0 0-1,0-1 0,1 1 1,-1 0-1,1-1 0,0 1 1,0-1-1,0 0 0,1 0 1,-1 0-1,1 0 0,-1 0 1,1 0-1,0-1 0,0 1 0,0-1 1,0 0-1,5 3 0,1-3-218,0-1-1,0 0 0,0 0 0,0 0 0,15-2 0,-12 0-881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7:09.1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0 500 14727,'0'0'2606,"20"-5"-2550,-6 2-46,-1-1 0,1-1-1,-1 0 1,21-11-1,-27 11-7,-1 0-1,1-1 1,-1 0-1,0 0 1,0-1-1,-1 1 1,8-13-1,26-53-15,-34 61 8,7-15-11,-2-1-1,0 0 0,-2 0 0,-1-1 0,-2 0 1,0-1-1,-2 1 0,-1-50 0,-2 77 22,0 0 1,0 0-1,0 0 0,-1 0 0,1 1 0,0-1 1,0 0-1,-1 0 0,1 0 0,0 0 0,-1 0 1,1 1-1,-1-1 0,1 0 0,-1 1 0,0-1 1,1 0-1,-1 1 0,0-1 0,1 0 0,-1 1 1,0-1-1,0 1 0,0-1 0,1 1 0,-1 0 1,0-1-1,0 1 0,0 0 0,0 0 0,0-1 0,0 1 1,1 0-1,-1 0 0,0 0 0,0 0 0,0 0 1,0 0-1,0 1 0,0-1 0,0 0 0,0 0 1,-1 1-1,-2 0 40,-1 0 0,0 0 0,1 1 0,0 0 0,-1 0 0,1 0 1,0 0-1,-5 4 0,4-2 0,1 0 1,0 1-1,1-1 0,-1 1 1,1 0-1,0 0 1,0 0-1,0 1 0,1-1 1,-1 1-1,-1 9 1,-3 4 11,-3 7 29,2 1-1,0 0 0,2 0 0,1 1 0,2-1 0,0 1 0,2 0 0,3 36 0,-1-50-73,0 0-1,2-1 1,-1 1-1,2-1 1,0 1 0,0-1-1,1-1 1,1 1-1,0-1 1,1 0-1,0 0 1,1-1 0,1 0-1,-1 0 1,1-1-1,1 0 1,0 0 0,22 15-1,-18-16-444,0 0 0,0-2 0,1 1 0,0-2 0,0 0 0,27 6-1,-39-11-165,-1 0 0,1-1 0,0 0 0,0 0 0,0 0 0,-1 0 0,1 0 0,0 0 0,4-2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7:09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0 587 8868,'0'0'6496,"21"-3"-6045,5-1-279,2 0-1,0 1-1,37 1 0,-40 3-108,-14 0-39,0-1 0,0 0 0,0 0-1,0-1 1,-1-1 0,19-4 0,-18 1-13,0-1 0,0 0 0,0-1 0,-1 0 1,0 0-1,0-1 0,-1 0 0,0-1 0,-1 0 0,0-1 1,11-14-1,-9 8 4,0 0 1,-1 0 0,-1-1 0,0 0-1,-1 0 1,-1 0 0,5-24 0,-1-13 25,-1 0 0,2-91 0,-11 143-35,0-1-1,0 1 1,0 0 0,0 0 0,0-1-1,0 1 1,-1 0 0,1 0 0,-1 0-1,0 0 1,0 0 0,1-1 0,-1 1-1,0 0 1,-1 1 0,0-3 0,0 3 4,0-1 1,0 1-1,0 0 0,0 0 1,0 1-1,0-1 1,0 0-1,0 1 1,0-1-1,0 1 1,0 0-1,0-1 1,0 1-1,-1 0 0,-2 1 1,3-1 28,0 0 0,-1 0 0,1 0 0,0 0 0,0 1 0,-1-1 0,1 1 0,0-1 1,0 1-1,0 0 0,0 0 0,0 0 0,0 0 0,0 1 0,0-1 0,0 0 0,0 1 0,1-1 0,-1 1 0,1 0 0,-1-1 0,1 1 1,0 0-1,-1 0 0,1 0 0,0 0 0,0 0 0,0 0 0,1 0 0,-2 4 0,0 5 114,0 1-1,0-1 1,1 1-1,1 22 1,1-18-119,-1-1 19,5 165 581,-1-150-555,1-1 0,1 0 0,1 0 0,14 35 1,-11-39-55,1-1 1,2 0-1,23 34 0,-28-46-100,1 0 0,0-2 0,1 1-1,0-1 1,0 0 0,1-1 0,22 14-1,-31-21-305,1-1-1,-1 0 1,1 1-1,0-1 0,-1 0 1,1-1-1,0 1 0,0 0 1,0-1-1,0 0 1,5 0-1,22 0-11879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1:50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9092,'0'0'4805,"17"0"-4714,702 0 3438,-630-16-3499,676 16 1477,-763 0-1494,0 0 1,-1 1-1,1-1 0,0 0 0,0 0 1,0 1-1,-1-1 0,1 1 0,0 0 1,0 0-1,-1-1 0,1 1 0,1 1 1,-2-1-1,1 0 0,-1 0 0,0 0 1,1-1-1,-1 1 0,1 0 0,-1-1 0,1 1 1,-1-1-1,1 0 0,-1 0 0,4 1 1,25-3 194,-22 1-155,1 0-1,-1 1 1,0 0 0,1 0-1,-1 1 1,0 0 0,11 3-1,-7 0 27,-1-1 0,1-1 1,0 0-1,1-1 0,18 0 0,-28-2-63,-2 2-17,23 12 130,-23-12-121,1-1 0,0 1 0,-1-1 0,1 0 0,0 1 0,0-1 0,0 0 0,-1 0 0,1 0-1,3 0 1,1-1 1,-5 1-7,0 0 0,0 0 0,0-1 0,1 1 0,-1 0 0,0 0 0,0 0 0,0 0 0,0 0 0,0 0 0,0 1 0,0-1 0,0 0 0,0 0 0,0 1 0,0-1 0,0 1 0,0-1 0,0 1 0,0-1 0,0 1 0,0-1 0,-1 1 0,1 0 0,0 0 0,0 0-1,3 3 5,0-2 2,-2-1-8,25-2 69,-18 0-104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4:11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306 13 6003,'0'0'8054,"-18"-2"-7608,4-1-380,2 1-37,0 0 1,0 0-1,0 1 0,0 0 1,0 1-1,-1 1 1,1 0-1,0 1 0,0 0 1,-18 5-1,-71 36 14,99-42-46,1 0 1,-1 0-1,1 0 0,-1 0 1,1 0-1,0 1 1,-1-1-1,1 1 1,0-1-1,0 1 0,0-1 1,0 1-1,1 0 1,-1-1-1,0 1 0,1 0 1,-1 0-1,1-1 1,-1 1-1,1 0 1,0 0-1,0 0 0,0 2 1,0 1-12,-1 0 1,2 0-1,-1-1 1,0 1-1,1 0 1,0 0-1,0-1 0,0 1 1,3 6-1,2-2 21,1 0 0,0 0 0,0-1 0,1 0-1,0 0 1,1-1 0,0 0 0,0-1-1,0 1 1,18 7 0,-2 2 20,-18-12-36,35 23-101,82 39-1,-101-61-2783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8:28.5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63 7956,'0'0'4484,"-13"0"-3699,-36 0-236,37 0-303,14 0-340,583 0 652,-472-7-403,15-1 26,110-8 270,-205 16-369,339-11 620,-91 7-459,-156 6-184,-73-4-35,59-9 0,-74 7 17,0 2 1,49 4 0,-18-1-7,323-1 170,-210 16-149,-147-16-23,32-1 69,103 13 1,-126-8 101,-1-2 1,51-4 0,-15 0 5,220 2 1223,-296 0-350,1 0-1088,7 0 15,-7 0 76,-1 0-137,8 3 48,-7 7 6,6-7 561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6:59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15 317 12246,'0'0'469,"-2"22"-263,-11 360-49,13-155-40,3-202-119,-3-25-4,0 0 0,0 1 0,0-1 0,0 0 0,0 0 0,0 0 0,0 1 0,0-1 0,0 0 0,0 0 0,0 1 0,0-1 0,0 0 0,0 0 1,1 0-1,-1 0 0,0 1 0,0-1 0,0 0 0,0 0 0,0 0 0,1 0 0,-1 1 0,0-1 0,0 0 0,0 0 0,0 0 0,1 0 0,-1 0 0,0 0 0,0 0 0,0 0 0,1 0 1,-1 1-1,0-1 0,0 0 0,1 0 0,-1 0 0,0 0 0,0 0 0,0 0 0,1 0 0,-1-1 0,0 1 0,0 0 0,1 0 0,-1 0 0,4-13-512,-3-23-13,-1 35 542,0-362-3512,0-2 3782,0 346 153,1 0 0,0 0 0,8-36 0,-8 50-341,0 1 0,0-1 0,1 0 1,0 1-1,0 0 0,0-1 0,1 1 0,-1 0 0,1 0 0,0 0 0,0 1 0,0-1 0,1 1 0,-1-1 0,1 1 0,0 0 0,0 0 0,0 1 0,0-1 0,7-2 0,-3 3-12,0 1 0,0-1 0,0 1 0,0 1 0,0 0 1,11 1-1,2-1 63,-15 0-111,-1 1 0,0 0 0,1-1 0,-1 2 1,0-1-1,1 0 0,-1 1 0,0 0 0,0 0 0,0 1 0,-1 0 0,6 3 0,5 5 105,0 2 1,16 17-1,-29-28-116,6 6 32,-1 0-1,-1 1 1,0 0 0,0 0-1,-1 0 1,0 1-1,0 0 1,6 19-1,-7-12 20,0-1 1,0 1-1,-2 0 0,1 33 1,-2-37-6,-1-1-1,-1 1 1,0-1 0,-1 1 0,-6 23-1,6-31-54,0 0 0,-1-1 0,1 1 0,-1-1-1,0 0 1,0 0 0,-1 0 0,1 0 0,-1-1-1,1 1 1,-1-1 0,0 0 0,-1 0 0,1 0-1,0-1 1,-8 4 0,-6 2 40,-1 0 1,-1-1-1,0 0 1,0-2-1,-28 4 0,-15-5-4132,78-4 899,13 0-438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7:00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64 8612,'0'0'1257,"6"18"50,-2-3-972,1 0-10,-1 0 0,0 0 1,-1 0-1,-1 1 0,1 26 0,-3 120 1089,0-162-1413,0 1-1,-1-1 1,1 1-1,0 0 0,0-1 1,0 1-1,0 0 1,0-1-1,0 1 1,1 0-1,-1-1 1,0 1-1,0 0 0,0-1 1,1 1-1,-1-1 1,0 1-1,0-1 1,1 1-1,-1 0 1,1-1-1,-1 1 1,0-1-1,1 0 0,-1 1 1,1-1-1,-1 1 1,1-1-1,0 0 1,-1 1-1,1-1 1,-1 0-1,1 1 1,-1-1-1,1 0 0,0 0 1,-1 0-1,1 0 1,0 0-1,-1 0 1,1 0-1,0 0 1,-1 0-1,1 0 0,0 0 1,-1 0-1,1 0 1,-1 0-1,2-1 1,4 1-8,-1-7-36,8-22 45,-7 17 25,0 0 0,7-23 0,-5-21-4,4-16 5,0 15-1,-11 45 92,1 1-1,0 0 1,1 0 0,1 0-1,5-13 1,-8 22-100,0 1 1,1-1-1,-1 1 1,0 0 0,1-1-1,-1 1 1,1 0-1,0 0 1,-1 0-1,1 0 1,0 0-1,0 1 1,-1-1-1,4 0 1,34-9 36,-30 9-18,11-2-19,0 1 0,1 2 0,23 1 0,0 0-2502,-28-1-2703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7:00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1 182 12886,'0'0'2580,"17"3"-2463,2 1-87,-7-2-21,-1 1 0,1-1 0,0-1 0,0 0 0,-1-1 0,1 0 0,17-3 0,-24 1 0,0 0 0,-1 0 1,1-1-1,-1 0 1,1 0-1,-1 0 1,0 0-1,0-1 1,0 0-1,-1 1 1,0-1-1,1-1 1,-1 1-1,0 0 1,2-6-1,4-4 8,-6 10-10,-1 0 0,1 0 1,-1 0-1,-1 0 1,1 0-1,-1-1 1,1 1-1,-1 0 0,0-1 1,-1 0-1,1 1 1,-1-1-1,0 1 1,0-1-1,-1-4 0,1-7 32,0 15-31,0-1 1,0 1-1,0 0 0,-1-1 1,1 1-1,0 0 0,-1-1 1,1 1-1,-1 0 1,1 0-1,-1-1 0,1 1 1,-1 0-1,0 0 0,0 0 1,0 0-1,1 0 0,-1 0 1,0 0-1,0 0 0,0 0 1,-1 1-1,1-1 0,0 0 1,0 1-1,0-1 0,0 0 1,-1 1-1,1 0 1,0-1-1,-1 1 0,1 0 1,0-1-1,-1 1 0,1 0 1,0 0-1,-3 1 0,0-1 19,1 0 0,-1 0 0,1 1 0,-1 0 0,1-1 0,-1 1-1,1 1 1,0-1 0,-1 0 0,1 1 0,0 0 0,0 0 0,0 0-1,-4 3 1,0 3 6,1 0 0,0 1 0,1-1 0,0 1 0,0 0 0,1 0 0,0 1 0,1-1 0,0 1 0,0 0 0,-1 15 0,1-5-2,0 0 1,2 0-1,1 0 0,3 39 1,-1-53-21,0-1 0,0 1 0,0-1 0,0 0 0,1 1 0,0-1 0,0-1 1,0 1-1,0 0 0,1-1 0,0 1 0,0-1 0,0 0 0,1-1 0,-1 1 1,1-1-1,0 0 0,0 0 0,0 0 0,6 2 0,1 1-275,1-1 0,-1-1 1,17 4-1,-17-5-873,0-1 1,0-1-1,14 1 1,4-2-4920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7:01.6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3 6883,'0'0'3047,"-17"0"-886,3 0-1749,9-1-294,0 0-1,-1 1 1,1 0-1,-1 0 1,1 0 0,-1 1-1,1 0 1,0 0-1,-1 0 1,1 1 0,0 0-1,0 0 1,0 0-1,0 0 1,0 1 0,1 0-1,-1 0 1,-6 6-1,8-6-51,-8 7 233,0 1-1,1 1 1,-10 13 0,17-20-226,1 0 1,-1 0-1,1 1 1,0-1-1,0 0 1,0 1-1,1 0 1,-1-1-1,2 1 1,-1 0-1,0 9 1,1 0 23,0-4-49,0 0-1,1 0 1,2 12 0,-2-19-46,0 0 0,0 0 0,1 0 1,-1 0-1,1 0 0,0 0 0,0-1 1,1 1-1,-1-1 0,1 0 0,4 5 1,0-1-56,0 0 1,1 0 0,0-1 0,0 0 0,0 0-1,1-1 1,0 0 0,0-1 0,0 0 0,1 0 0,-1-1-1,1 0 1,0-1 0,0 0 0,0 0 0,0-1 0,17 0-1,16-1-2652,-42 0 2507,0 0 0,0 0-1,0 0 1,0 0 0,0 0 0,0 0-1,0 0 1,0 0 0,0 0 0,0-1-1,0 1 1,0 0 0,0-1-1,0 1 1,0-1 0,0 1 0,0-1-1,1 0 1,13-25-3966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7:02.0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0 361 2529,'0'0'10885,"46"60"-9620,-46 0-577,0 0-288,15 1-144,-2-1-160,2-15-48,16-15-48,-16-30-6595</inkml:trace>
  <inkml:trace contextRef="#ctx0" brushRef="#br0" timeOffset="1">135 1 9909,'0'0'3505,"30"44"-14086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7:02.4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 7203,'0'0'9845,"-13"12"-9186,5-5-552,1 0-39,-1-1 1,2 1-1,-10 12 1,14-16-56,0 0 0,0-1 0,1 1 0,-1 0 0,1 0 0,-1 0 0,1 0 0,0 0 0,1 1 0,-1-1 1,0 0-1,1 0 0,0 1 0,-1-1 0,1 0 0,1 0 0,-1 4 0,3 2-6,0 1-1,0-1 1,1 0 0,0 0 0,0-1-1,9 13 1,-4-6-1,0-2-3,0-1 0,0 0 0,1 0 0,17 14 0,15 19-23,-26-27 22,-13-15-54,-1-1-1,1 1 1,-1-1-1,0 1 0,0 0 1,0 0-1,0 0 1,0 0-1,-1 0 0,1 0 1,-1 1-1,0-1 1,0 1-1,0-1 0,-1 0 1,1 1-1,-1 6 1,0-9 52,0 0 0,-1 0-1,1 0 1,-1-1 0,1 1 0,-1 0 0,0 0 0,1-1 0,-1 1 0,0 0 0,1-1 0,-1 1 0,0-1 0,0 1 0,0-1 0,0 1 0,1-1 0,-1 1 0,0-1 0,0 0 0,0 0 0,0 1-1,0-1 1,0 0 0,0 0 0,0 0 0,0 0 0,0 0 0,-1 0 0,-45 0 19,29-1-15,11 1-4,0-1-1,1 0 1,-1 0-1,0-1 1,-12-4-1,14 4-1,4 2-23,0 0 0,0-1 0,0 1 0,0-1 0,0 1 0,0-1 0,0 1 0,0-1 0,0 1 1,0-1-1,0 0 0,1 0 0,-1 1 0,0-1 0,0 0 0,1 0 0,-1 0 0,1 0 0,-1 0 1,0 0-1,1 0 0,0 0 0,-1 0 0,1 0 0,0 0 0,-1 0 0,1 0 0,0 0 0,0 0 0,0 0 1,0-1-1,0 1 0,0 0 0,0 0 0,1 0 0,-1 0 0,1-1 0,-1-12-1525,3 1-1391,9 11-1989</inkml:trace>
  <inkml:trace contextRef="#ctx0" brushRef="#br0" timeOffset="1">466 105 6803,'0'0'10437,"30"121"-9797,-30-61-272,0-16-176,0 1-192,15 1 0,1-31-48,12-1-1520,-28-43-9061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7:02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59 195 4882,'-13'-106'3362,"-18"62"-913,31 13-192,-15 17-1025,30 14-1376,1 29-1408,-1 2-1041,-2-16-1329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7:03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 6355,'0'0'11136,"5"12"-10789,1 1-292,-3-6-39,0-1-1,0 1 1,-1 0-1,0 0 1,0 1-1,0-1 1,-1 0-1,0 1 1,-1 9-1,0-14-13,0 0-1,0 1 1,1-1-1,-1 0 0,0 0 1,1 1-1,0-1 1,0 0-1,0 0 0,0 0 1,1 0-1,-1 0 1,1 0-1,-1 0 1,1 0-1,0 0 0,0-1 1,1 1-1,-1-1 1,0 0-1,1 0 1,0 1-1,-1-2 0,1 1 1,0 0-1,0 0 1,0-1-1,0 0 0,4 2 1,8 0-24,-1 0 0,1 0 1,-1-2-1,1 0 0,20-1 0,-32 0 14,-1 0 2,0 0 0,1 0 0,-1 0 0,0 0 0,1-1 1,-1 1-1,0-1 0,0 1 0,1-1 0,-1 0 0,0 0 0,0 0 0,0 0 0,0 0 0,2-3 0,0 1 0,-1-1 0,0 0 1,0 1-1,-1-1 0,1-1 0,2-6 0,-2 4 12,0 1 0,-1-1 1,0-1-1,0 1 0,0 0 0,-1 0 0,0-1 0,-1 1 1,-1-16-1,1 21-1,0-1 22,0 1 0,-1-1 1,0 1-1,1 0 0,-1-1 0,0 1 0,0-1 1,-1 1-1,1 0 0,0 0 0,-1 0 1,1 0-1,-4-3 0,-27-25 833,23 22-524,-4 2 559,13 6-890,0 0 0,-1 0 1,1 0-1,0 0 1,0 0-1,-1 0 0,1 0 1,0 0-1,0-1 1,-1 1-1,1 0 1,0 0-1,0 0 0,0 0 1,-1 0-1,1-1 1,0 1-1,0 0 1,0 0-1,0 0 0,-1-1 1,1 1-1,0 0 1,0 0-1,0 0 1,0-1-1,0 1 0,0 0 1,0 0-1,0-1 1,0 1-1,0 0 1,0 0-1,0-1 0,0 1 1,0 0-1,0 0 1,0-1-1,0 1 0,0 0 1,0 0-1,0-1 1,0 1-1,0 0 1,0 0-1,1-1 0,-1-1 249,19 1-277,-14 1 24,0-1 0,1 1 0,-1 0 0,0 0 0,0 0 0,0 1-1,0-1 1,0 2 0,0-1 0,0 0 0,0 1 0,0 0 0,0 0-1,-1 0 1,1 1 0,-1-1 0,0 1 0,1 0 0,5 7 0,2 2 21,0 0 1,1-1 0,21 14 0,-28-21-36,1 0 0,0-1 0,0 0 0,0 0 0,0-1 0,1 1 0,-1-2 0,1 1 0,-1-1 0,1 0 0,8-1 1,264 0-757,-278 0 770,0 0 0,0 1 0,0-1 0,0 0 0,0 1 0,-1 0 0,1-1 0,0 1 0,0 0 0,-1 0 0,1 0 0,-1 0 0,1 0 0,-1 0 0,1 0 0,-1 0 0,1 1 0,-1-1 0,0 0 0,1 3 0,19 35 38,-13-22-24,8 35 39,-6-19-647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8:31.4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 10021,'0'0'4033,"0"0"-4031,0 0 0,0 1 0,0-1 1,-1 0-1,1 1 0,0-1 0,0 0 0,0 1 0,0-1 0,0 1 0,0-1 0,0 0 0,0 1 0,0-1 0,0 0 0,0 1 0,0-1 0,0 1 0,0-1 0,1 0 0,-1 1 0,0-1 0,0 0 0,0 1 0,0-1 0,1 0 0,-1 1 0,0-1 0,0 0 0,1 0 0,-1 1 0,0-1 0,0 0 0,1 0 0,-1 1 0,0-1 0,1 0 0,-1 0 0,0 0 0,1 1 0,9 2 29,1 0 0,-1-1 0,0 0 1,21 1-1,-16-1 16,209 2 378,-136-6-293,21 1 18,127 5 263,-170 2-266,110 15 341,-85-9-153,-57-9-75,52 12-1,-64-10-131,1-2 0,39 2-1,9 0 32,16 9-6,-23-2 308,118 4 0,-31-1 54,-34 1-401,112-16 217,-220 0-322,-1 1 0,1 0 0,0 0 0,8 4 0,-8-3 15,-1 0 0,1-1 0,-1 0 1,10 0-1,73 13 234,-84-14-227,-1 1-1,1 0 1,0 0-1,10 3 1,-10-2-6,0 0 0,0 0 0,0-1 0,13 0 0,249-1 439,-254 1-443,0 0 0,20 5 1,-19-3 1,1-1 0,22 1 1,-29-3-20,0 2 1,0-1-1,0 1 0,0 1 1,9 3-1,30 8 55,98 15 2,-99-25-49,-1-2 0,53-4 1,-24 0-12,-31 4 40,60 9 0,-11-6-3,-50 1 42,75 1 0,120-7 781,-237 0-842,1 0-6,-1 0 1,1 0-1,-1 0 0,0 0 0,1 0 0,-1 1 0,0-1 1,1 1-1,-1-1 0,0 1 0,1 0 0,-1 0 1,0 0-1,0 0 0,0 0 0,0 1 0,2 1 1,-3-2-8,0-1 1,1 1 0,-1-1-1,0 1 1,0-1 0,0 1-1,0-1 1,0 0-1,1 1 1,-1-1 0,0 0-1,0 0 1,0 0 0,1 0-1,-1 0 1,0 0 0,0 0-1,0-1 1,1 1 0,-1 0-1,1-1 1,13 0 118,-14 1-120,-1 0 0,0 0 0,1 1 0,-1-1 0,1 0 0,-1 0 1,0 1-1,1-1 0,-1 0 0,0 1 0,0-1 0,1 0 0,-1 1 0,0-1 0,0 0 1,1 1-1,-1-1 0,0 1 0,0-1 0,0 1 0,0-1 0,1 1 0,-1-1 0,0 0 0,0 1 1,0-1-1,0 1 0,0-1 0,0 1 0,-1 0 0,1 1 361,4-3-347,2 0-43,12 16 167,-15-12-135,-1-3 0,10 1-16,-12 4 3,1 0 13,14-1 27,-15 0-20,0-3-21,0-1 0,0 0 0,0 1 0,0-1 0,0 1 0,0-1 0,0 1 0,0-1 0,0 1 0,0-1 0,0 0 0,0 1 0,0-1-1,0 1 1,0-1 0,0 1 0,0-1 0,1 1 0,-1-1 0,0 0 0,0 1 0,0-1 0,1 0 0,-1 1 0,3-1-85,1 0-4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4:12.4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0 515 11205,'0'0'547,"23"-5"-259,71-17-56,-89 21-210,0 0 0,0-1 0,-1 0 0,1 0 0,-1 0 0,1 0 0,-1-1 0,0 1 0,0-1 0,0 0 0,-1 0 0,1-1 0,-1 1 0,1-1 0,-1 0 0,0 1 0,0-2 0,3-6 0,6-7 27,-8 13-31,-1 0 0,1-1 0,-1 0 0,0 1-1,0-1 1,-1-1 0,1 1 0,-2 0 0,1 0 0,0-1 0,-1 1-1,0-13 1,0 6-1,0 0 0,5-23-1,1-19 22,-5 18-19,-1 28-13,-1-1-1,0 0 0,0 0 0,-1 1 1,-3-15-1,2 17 16,1-1 1,-1 0-1,-1 1 0,0 0 1,0-1-1,0 1 0,-1 0 1,0 1-1,0-1 0,-8-9 1,12 16 29,-1-1-1,0 1 1,1-1 0,-1 1 0,0-1 0,0 1-1,0 0 1,1-1 0,-1 1 0,0 0 0,0-1-1,0 1 1,0 0 0,0 0 0,0 0 0,0 0-1,1 0 1,-1 0 0,0 0 0,0 0 0,0 0-1,0 1 1,0-1 0,0 0 0,0 0 0,1 1-1,-1-1 1,-1 1 0,-1 1-26,1-1 0,-1 1 0,1 0 1,-1 0-1,1 0 0,0 0 0,0 0 0,-2 3 0,-11 18-33,1 0 0,2 1-1,0 1 1,1 0 0,2 0-1,1 1 1,1 0 0,-7 43 0,11-19 46,2 78 0,3-53 139,-2-70-170,0 1 1,1-1-1,-1 0 0,1 1 0,0-1 1,1 0-1,-1 0 0,1 0 1,0 0-1,1 0 0,-1 0 0,1 0 1,0-1-1,0 1 0,0-1 1,1 0-1,-1 0 0,1 0 0,0-1 1,5 5-1,-2-4-23,1 1 0,-1-1 0,1 0 1,0-1-1,0 0 0,0 0 0,0-1 0,1 0 0,-1 0 0,1-1 0,-1 0 0,13-1 1,-16 0-97,27-2-448,-14-8-2690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8:59.9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0 208,'0'0'14100,"-15"0"-12929,-46 0 1454,185 14-2171,-16-16-160,157 6 236,8 9-295,-46 2-121,9 1-4,275-16 157,-363-16-56,-307 15 60,-205 5-364,140 27 97,57-5 14,14-4 28,-50 5 377,151-22-191,-33 1 89,1023-6-463,-895 1 138,0 3-1,51 9 1,-31-3-95,-44-8 10,-16-2 42,-1 0-1,1 0 1,0 0-1,-1 1 1,1-1-1,-1 1 1,1 0 0,0-1-1,-1 1 1,0 0-1,1 0 1,-1 1 0,1-1-1,3 4 1,-29 0-559,-63 4 663,-1-3 0,-90-7-1,-37 2 38,-424 10 1416,678-14-1616,40-9 0,10-2 139,99-16-13,-88 12-47,185-9 0,-192 27-189,-79 4-109,-15-4 321,1 0-1,-1 0 0,0 1 1,0-1-1,0 0 1,0 1-1,0-1 0,0 0 1,0 0-1,1 1 0,-1-1 1,0 0-1,0 1 0,0-1 1,0 0-1,0 1 0,0-1 1,0 0-1,-1 1 0,1-1 1,0 0-1,0 0 0,0 1 1,0-1-1,0 0 0,0 1 1,0-1-1,-1 0 1,1 0-1,0 1 0,0-1 1,0 0-1,-1 0 0,1 0 1,0 1-1,0-1 0,-1 0 1,1 0-1,0 0 0,0 0 1,-1 1-1,1-1 0,0 0 1,-1 0-1,1 0 0,0 0 1,-1 0-1,1 0 0,-14 7 11,0-1-1,0 0 0,0-1 0,-22 5 0,-4 1 31,-83 22 197,-2-5 0,-1-5 0,-1-6 1,-251 1-1,335-18-79,304-21-188,-47 1 66,-140 16-35,164-10-18,108-2-310,-346 16 325,0 0 0,1 0 0,-1 0 0,0 0 1,1-1-1,-1 1 0,1 0 0,-1 0 0,0 0 0,1 0 0,-1 0 0,0 0 1,1 0-1,-1 0 0,1 0 0,-1 0 0,0 1 0,1-1 0,-1 0 0,0 0 1,1 0-1,-1 0 0,0 1 0,1-1 0,-1 0 0,0 0 0,1 0 0,-1 1 1,0-1-1,0 0 0,1 1 0,-1-1 0,0 0 0,0 0 0,0 1 0,1-1 1,-1 0-1,0 1 0,0-1 0,0 1 0,0-1 0,0 0 0,0 1 0,0-1 1,0 0-1,0 1 0,0-1 0,0 1 0,0-1 0,0 0 0,0 1 0,0 0 1,-1 0 4,0 1 0,0 0 0,0-1 0,0 1 0,-1-1 0,1 0 0,0 1 0,-1-1 0,1 0 0,-1 0 0,-1 1 0,-58 21 30,-354 97 138,-14-37 691,389-80-776,38-3-130,5 0-22,24-1-115,21 2-287,141-7-225,-158 2-1321,0-1 0,36-11 1,-19 0-7623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9:22.4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184 93 544,'0'0'7684,"-18"0"-4317,-145 0 3028,161 0-5663,5 0-321,17-1-241,40 4-264,220 26 203,-76-13-102,-32-3-6,31 3 26,87 11 26,-250-23-35,-33-4-14,1 0-1,-1 1 1,1 0-1,-1 1 1,0-1-1,13 6 1,-7-4-7,-11-4 358,-17 0-313,0-1 1,1 0-1,-1-1 0,1-1 0,0 0 1,-19-9-1,-13-4-36,-32-3 8,-1 3 0,-139-10 1,119 16-5,-203-16 67,185 25-66,148-11-478,-9 10 400,1 2-1,27 1 1,21-1 53,339-12 49,11-2 42,-432 9 264,-23-1-252,-18 3-73,-79 4 1,47 1-13,-282-1 719,996 0-619,-1278 0-120,1210 0 16,-798 16 227,214-16-226,-17-1 14,1 2 1,-72 11 0,83-9-16,483-3-352,-453 0 353,0-1 0,-1 1 1,1 0-1,-1 0 0,1 0 1,-1 1-1,1-1 0,0 1 1,-1-1-1,1 1 0,-1 0 1,0 0-1,1 0 0,-1 0 1,0 0-1,0 0 0,5 4 1,-5-3 38,-7-2 37,-379-12 198,264 9-87,78 3 45,134-1-299,1 5-1,149 24 0,-214-22 128,41 15 0,-59-17-167,0 0-1,-1 0 1,1 1 0,-1 1 0,0 0 0,15 13 0,-19-8-4753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9:39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1 451 11045,'0'0'1438,"17"-17"-790,-8 8-576,35-36 135,51-67 0,68-96-90,-150 190-110,-12 15 2,1 0-1,0 0 1,-1 0-1,1 0 1,0 1-1,1-1 1,-1 1-1,0 0 1,1-1-1,-1 1 1,1 0-1,0 0 1,0 1-1,-1-1 1,1 0-1,0 1 1,5-2-1,-5 3 315,-8 11-15,1-1 0,1 1 0,0 0 0,-3 17 0,-6 26-122,-34 104 156,43-148-328,-19 67 52,20-69-66,1-1 0,0 1 1,1-1-1,0 1 0,0 0 1,0-1-1,1 1 0,2 7 1,-3-14-13,0 0 0,1 0 1,-1 0-1,0 0 1,1 0-1,-1 0 1,1 0-1,-1 0 1,1-1-1,-1 1 0,1 0 1,-1 0-1,1 0 1,0-1-1,0 1 1,-1 0-1,1-1 1,0 1-1,0-1 1,0 1-1,0-1 0,0 1 1,0-1-1,-1 1 1,3-1-1,27-1-1219,-23 0 647,-1 0 0,0-1 0,1 0 0,-1 0 0,0-1 0,0 1 0,0-1 0,0-1 0,-1 1 0,1-1-1,-1 0 1,9-8 0,15-18-5346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9:40.0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77 5955,'0'0'7296,"-13"22"-6709,-39 76-24,49-91-478,-1 0 0,1 0 0,0 0 0,0 0 0,1 1 0,0-1 0,0 1 0,1 0 0,0-1 0,1 1 0,-1 10 0,1-14-54,0-1-22,0-1-1,1 1 0,-1 0 0,0-1 0,1 1 0,0 0 0,0-1 1,-1 1-1,1-1 0,1 1 0,-1-1 0,0 0 0,1 1 0,-1-1 1,1 0-1,-1 0 0,1 0 0,0 0 0,0 0 0,0-1 0,0 1 1,0 0-1,1-1 0,-1 0 0,0 1 0,1-1 0,-1 0 0,1 0 1,-1 0-1,1-1 0,-1 1 0,1-1 0,0 1 0,3-1 0,9 1-6,0 0-1,1-1 1,-1-1-1,0-1 0,16-3 1,-17 2-43,1-1 1,-1-1-1,0 0 0,0-1 0,0 0 1,-1-1-1,0-1 0,16-12 1,-21 14-18,1 0 0,-2-1 0,1 0 0,-1 0 0,0-1 0,-1 0 1,0 0-1,0-1 0,-1 1 0,0-1 0,0 0 0,-1-1 0,5-14 0,-7 12 59,0 0 0,-1 0 0,0-1-1,-1 1 1,0 0 0,-3-18 0,2 27 26,0 0 0,0 0 0,0 0 0,0 1 0,0-1 0,0 0 0,-1 0 0,1 1 0,-1-1 0,0 1 0,1-1 0,-1 1 0,-1 0 0,1 0 0,0 0 0,0 0 0,-1 0 0,1 0 0,-1 1 0,1-1 0,-1 1 0,0 0 0,0-1 0,0 1 0,-5-1 0,-5 0 175,0 0 1,0 0-1,0 2 0,-21 0 1,15 1-26,11-2-120,-1 1-1,1 1 1,-1 0 0,1 0-1,-1 1 1,1 0 0,0 0-1,-12 5 1,19-6-60,-1 0 0,1 0-1,-1 0 1,1 1 0,-1-1 0,1 0 0,0 1 0,-1-1 0,1 1 0,0-1 0,0 1-1,0 0 1,1-1 0,-1 1 0,0 0 0,0 0 0,1 0 0,-1-1 0,1 1 0,0 0-1,0 0 1,-1 0 0,1 0 0,0 0 0,1 0 0,-1 0 0,1 3 0,-1 3-44,0 1-94,0-8 40,0 0 0,-1 0 0,1 0 0,0 0-1,0-1 1,0 1 0,0 0 0,0 0 0,0 0 0,0 0 0,1 0 0,-1 0 0,0 0-1,0-1 1,1 1 0,-1 0 0,0 0 0,1 0 0,-1 0 0,1-1 0,-1 1 0,1 0 0,-1-1-1,1 1 1,0 0 0,-1-1 0,1 1 0,0-1 0,0 1 0,-1-1 0,1 1 0,0-1-1,0 1 1,0-1 0,0 0 0,-1 0 0,1 1 0,2-1 0,25 13-4941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9:40.4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164 105 10309,'0'0'3777,"-22"8"-2565,-1-1-882,-1 2 0,-21 13-1,41-20-303,0 1 0,1 0 0,-1 0 0,1 0 0,0 0 0,0 0 0,0 1-1,0-1 1,1 1 0,-1 0 0,1 0 0,0 0 0,0 0 0,0 0 0,1 0 0,0 1-1,0-1 1,0 1 0,0-1 0,0 0 0,1 1 0,0-1 0,0 1 0,0-1-1,1 1 1,-1-1 0,1 1 0,0-1 0,0 1 0,1-1 0,-1 0 0,1 0-1,0 0 1,0 0 0,0 0 0,1 0 0,0 0 0,-1-1 0,6 6 0,-2-4-24,0 0 0,0-1 1,0 0-1,0 0 1,1 0-1,0-1 1,-1 1-1,1-2 0,1 1 1,-1-1-1,0 0 1,12 1-1,8 0-8,0-1-1,32-3 1,-18 0-14,-27 1-1,0-1 0,0-1 1,0 0-1,-1-1 0,1 0 1,-1-1-1,0-1 0,0 0 1,0-1-1,0 0 0,-1-1 0,0 0 1,-1-1-1,0 0 0,16-15 1,-24 19 23,-1 0 0,1 1 0,-1-1 0,0 0 1,0 0-1,0 0 0,-1-1 0,0 1 0,1 0 0,-1-1 1,-1 1-1,1 0 0,0-9 0,-1 1 30,0 0 0,-1 0 0,-3-19 0,1 22 17,0 0-1,0 1 1,-1 0-1,0-1 1,-1 1 0,0 1-1,0-1 1,0 1 0,-1 0-1,0 0 1,0 0 0,-1 1-1,0 0 1,0 0 0,-1 1-1,1 0 1,-17-8 0,9 11-26,15 2-127,-1 1 1,1-1 0,-1 0 0,1 1-1,0-1 1,0 1 0,-1-1 0,1 1 0,0-1-1,0 1 1,0 0 0,0-1 0,-1 1-1,1-1 1,0 1 0,0-1 0,0 1-1,0-1 1,0 1 0,0 0 0,1-1-1,-1 1 1,0-1 0,0 1 0,3 15-6136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9:40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122 166 10309,'0'0'6749,"-17"-7"-6156,9 3-537,1 1-36,0 0 1,0 0-1,0 0 0,0 1 1,-10-2-1,15 3-19,1 1 1,0 0-1,-1 0 0,1 0 0,-1 0 1,1 0-1,0 0 0,-1 0 0,1 0 1,-1 1-1,1-1 0,0 1 0,-1-1 1,1 1-1,0-1 0,0 1 0,-1-1 0,1 1 1,0 0-1,0 0 0,0 0 0,0 0 1,0 0-1,0 0 0,0 0 0,0 0 1,0 0-1,1 0 0,-1 1 0,0-1 1,1 0-1,-1 0 0,1 1 0,-1-1 1,1 0-1,0 1 0,-1-1 0,1 2 1,-1 3-7,-1 0 1,1 0 0,1 0 0,-1 0 0,1 0 0,0 0 0,1 0 0,0 0 0,-1 0 0,2 0 0,-1 0 0,1 0 0,0 0 0,0-1 0,0 1 0,1-1 0,0 0 0,0 0 0,1 1-1,-1-2 1,1 1 0,0 0 0,0-1 0,0 0 0,1 0 0,7 5 0,-3-3-8,0-1 1,0 1-1,1-2 0,0 1 1,0-1-1,0-1 0,0 0 1,1 0-1,0-1 0,-1-1 0,1 0 1,17 0-1,-14-1-29,0 1-24,1-2 0,-1 1 0,20-5 0,-30 4 50,0 0 0,0 0 0,-1-1 0,1 1 0,0-1 0,-1 0 0,0 1 0,1-2 0,-1 1 1,0 0-1,0-1 0,0 1 0,0-1 0,-1 0 0,1 0 0,4-6 0,-1-3 12,-1 0 0,0 0 0,0-1-1,-2 1 1,1-1 0,-1 0 0,2-26 0,-4 28 76,-1 0 0,0 0 0,0 0 0,-1 1 0,0-1 0,-1 0 0,0 0 0,-1 1 0,-8-21-1,9 26-21,-1 1-1,0 0 1,0-1-1,0 1 1,-1 1-1,1-1 1,-1 0-1,0 1 1,0 0-1,0 0 1,0 0-1,-1 0 1,1 1-1,-1-1 1,-9-2-1,12 4-125,0 1 1,0-1-1,0 1 0,-1 0 0,1 0 0,0 0 0,0 0 0,0 0 0,0 0 0,-1 0 1,1 1-1,0-1 0,0 1 0,0 0 0,0-1 0,0 1 0,0 0 0,0 0 0,0 0 1,0 1-1,1-1 0,-1 0 0,0 1 0,1-1 0,-1 1 0,1-1 0,-1 1 0,1 0 1,0 0-1,0-1 0,0 1 0,0 0 0,0 0 0,0 0 0,0 0 0,1 0 0,-1 1 1,1-1-1,-1 3 0,-1 22-3236,2-10-888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9:41.2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165 346 9380,'0'0'6155,"11"2"-5741,29 9-313,-30-9 8,-7-2-80,-1 1-1,1-1 1,-1 1-1,1 0 1,-1 0 0,1-1-1,-1 1 1,0 1-1,1-1 1,-1 0-1,0 1 1,0-1-1,0 1 1,2 1-1,30 34 58,-13-13 14,-14-19-95,0 1-1,1-1 1,-1 0 0,1-1-1,0 0 1,10 4 0,-15-7-3,1 1 1,0-1-1,-1 0 0,1-1 1,0 1-1,0-1 0,0 1 1,7-2-1,-10 1 2,1 0 0,0-1-1,-1 1 1,1 0 0,-1-1 0,1 0 0,0 1 0,-1-1 0,0 0-1,1 0 1,-1 0 0,1 0 0,-1 0 0,0 0 0,0 0 0,0-1-1,0 1 1,0 0 0,0-1 0,0 1 0,1-2 0,3-9 87,0 0 1,-1-1 0,0 1 0,-1 0-1,0-1 1,1-18 0,-1-81 916,-3 81-785,0 17-42,-1 0 1,0-1 0,0 1 0,-2 0-1,1 0 1,-7-17 0,7 26-133,0 0 1,-1-1-1,0 1 1,0 0-1,0 0 1,0 0 0,-1 1-1,0-1 1,0 1-1,0 0 1,-1 0-1,1 0 1,-1 1-1,0-1 1,0 1-1,0 0 1,-8-3-1,2 2-15,-1 1 0,1 0 0,-1 1 0,0 0-1,0 1 1,0 0 0,0 0 0,1 2 0,-1-1 0,0 2-1,-12 2 1,6-1-118,2 2-1,-1 0 0,0 0 1,1 2-1,0 0 0,-19 12 1,-10 13-4668,-11-2-10762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9:41.7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239 26 11317,'0'0'3338,"-17"-5"-2655,5 1-545,-43-11 239,51 15-339,0-1 0,0 1 0,-1 0 0,1 0 0,0 0 0,0 1 1,0-1-1,-1 1 0,1 0 0,0 0 0,0 1 0,0-1 0,-7 4 0,5 0-4,1-1 0,-1 1 0,1 0 0,-1 0 0,1 1 0,1-1 0,-1 1 0,1 0-1,0 1 1,-3 6 0,-3 8 36,-12 37-1,22-57-70,-1-1 0,1 1 0,0 0-1,0-1 1,0 1 0,0 0 0,0-1 0,0 1-1,0 0 1,0-1 0,0 1 0,0 0-1,1-1 1,-1 1 0,0 0 0,0-1-1,1 1 1,-1-1 0,0 1 0,1 0-1,-1-1 1,0 1 0,1-1 0,-1 1-1,1-1 1,-1 1 0,1-1 0,-1 0 0,1 1-1,-1-1 1,1 1 0,0-1 0,-1 0-1,1 0 1,-1 1 0,1-1 0,0 0-1,-1 0 1,1 0 0,0 0 0,-1 0-1,1 0 1,0 0 0,-1 0 0,1 0 0,0 0-1,-1 0 1,2 0 0,3 0-8,0 0-1,-1-1 1,1 0 0,0 1 0,0-1-1,7-3 1,3-4-50,-1-1 0,0 0 0,18-14 0,-7 4-81,3-3-63,-24 18 150,0 0 0,0 0 0,1 1 0,0-1-1,-1 1 1,1 0 0,0 0 0,1 1 0,-1 0-1,0 0 1,1 0 0,-1 0 0,9 0 0,-13 2 45,0 0 1,0 0-1,1 0 1,-1 0-1,0 0 1,0 1-1,0-1 0,0 0 1,0 1-1,1-1 1,-1 1-1,0 0 1,0-1-1,0 1 1,0 0-1,0-1 1,-1 1-1,1 0 1,0 0-1,0 0 1,0 0-1,-1 0 1,1 0-1,0 0 0,-1 0 1,1 0-1,-1 0 1,1 2-1,5 35-146,-4-21 84,5 39 114,-2 109 0,-5-148 1,0-5-16,0 0-1,-2 0 1,1-1-1,-2 1 0,1 0 1,-2-1-1,-4 13 1,6-19 11,-1 1 1,1-1-1,-1 0 1,-1 1-1,1-2 1,-1 1-1,1 0 1,-2-1-1,1 1 0,0-1 1,-1 0-1,1-1 1,-1 1-1,0-1 1,-11 5-1,0-2 65,0 0-1,-1-1 0,0-1 1,0 0-1,0-2 1,-1 0-1,-26 0 0,19-5-136,24 3-19,1 0-1,-1-1 0,1 1 0,-1-1 0,1 1 1,-1-1-1,1 1 0,-1-1 0,1 1 0,0-1 1,-1 0-1,1 1 0,0-1 0,0 0 0,-1 1 0,1-1 1,0 1-1,0-1 0,0 0 0,0 0 0,0 1 1,0-1-1,0 0 0,0 1 0,0-1 0,0 0 1,0 1-1,0-1 0,0 0 0,1 1 0,-1-1 1,0 1-1,0-1 0,1 0 0,0 0 0,13-20-4720,1 5-1087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9:42.6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5811,'0'0'3142,"18"0"620,13 1 1527,-14 1-5294,-1 0 0,22 6 1,11-4 30,-42-5-20,0 1 0,-1 1 0,1-1 1,0 1-1,11 3 0,-16-3-5,0 0 0,0 0 0,0 0 0,0 0 0,0 0-1,0 1 1,-1-1 0,1 0 0,0 1 0,-1 0 0,1-1 0,-1 1-1,0 0 1,0 0 0,1 0 0,-1 0 0,0 0 0,0 0 0,-1 0 0,1 0-1,1 4 1,0 7 11,0 1 0,-1-1 0,0 0 0,-1 1 1,-2 15-1,0 10 43,1-22-38,-1-1 0,0 0 0,-1 1 0,-1-2 0,-1 1 0,-10 25 0,-1 3 3,-12 30-22,11-31-97,-11 48 0,27-87 69,-4 17-649,-16 40 1,21-61 664,0 0 1,0 0 0,0 1 0,0-1 0,-1 0-1,1 1 1,0-1 0,0 0 0,-1 0 0,1 1-1,0-1 1,0 0 0,-1 0 0,1 0 0,0 1-1,0-1 1,-1 0 0,1 0 0,0 0 0,-1 0-1,1 0 1,0 0 0,-1 0 0,1 0-1,0 0 1,-1 0 0,1 0 0,0 0 0,-1 0-1,1 0 1,0 0 0,-1 0 0,1 0 0,0 0-1,-1 0 1,1 0 0,0 0 0,-1 0 0,1-1-1,0 1 1,0 0 0,-1 0 0,1 0-1,0-1 1,0 1 0,-1 0 0,1 0 0,0-1-1,0 1 1,0 0 0,-1 0 0,1-1 0,0 1-1,0 0 1,0-1 0,0 1 0,0 0 0,0-1-1,0 1 1,-1-1 0,0-9-5,-1-1-1,2 1 1,-1-1 0,2-17-1,0-1 12,-2-6 14,0 10 15,2-1 0,4-41 0,-4 60-18,1 1-1,-1-1 0,1 1 1,0 0-1,1 0 1,-1-1-1,1 1 1,0 1-1,1-1 1,-1 0-1,1 1 1,0 0-1,1 0 0,-1 0 1,8-6-1,-6 7-29,1 0-1,0 0 1,0 1 0,0-1-1,0 2 1,1-1-1,-1 1 1,1 0-1,-1 0 1,12 0-1,10 0-2253,43 3 0,-22 1-1769,-26-2 1326,7 0-108,18 0 7251,-50-1-3789,-1 1 0,0-1 0,0 1 0,1-1 0,-1 1 0,0 0 0,0 0 1,0 0-1,1 0 0,-1 0 0,-3 1 0,2-1-534,1 0 0,0 1 1,-1 0-1,1-1 0,0 1 1,0 0-1,0 0 0,0 0 1,0 1-1,0-1 0,0 0 1,0 1-1,0-1 0,1 1 1,-3 1-1,-1 5 35,1 0-1,0 0 1,0 0 0,0 0-1,-4 16 1,7-21-125,0 0-1,0 0 1,1 0 0,0 0-1,-1 0 1,1 0 0,0 0 0,0 0-1,0 0 1,1 0 0,-1 0-1,1 0 1,0-1 0,0 1 0,0 0-1,0 0 1,0-1 0,0 1-1,1 0 1,-1-1 0,1 1 0,3 3-1,-2-4-2,0 0 0,-1 0-1,1-1 1,0 1 0,0-1-1,1 0 1,-1 1-1,0-1 1,0-1 0,0 1-1,1 0 1,-1-1 0,0 0-1,1 1 1,-1-1 0,0-1-1,1 1 1,-1 0 0,0-1-1,1 0 1,-1 1 0,0-1-1,0-1 1,0 1-1,0 0 1,0-1 0,0 0-1,0 1 1,0-1 0,-1 0-1,1-1 1,-1 1 0,1 0-1,-1-1 1,0 1 0,0-1-1,0 0 1,0 1-1,0-1 1,2-6 0,0-4 9,0 0-1,-1 1 1,0-1 0,1-18 0,-4 26-10,1 0 0,-1 1 1,0-1-1,0 0 0,0 1 0,0-1 1,-1 0-1,0 1 0,0-1 1,0 1-1,-1-1 0,0 1 1,1 0-1,-2-1 0,1 1 0,-3-4 1,3 6-4,1 1 0,-1-1 0,0 1 0,0-1 0,1 1 0,-1 0 0,0 0 0,0 0 0,0 0 0,-1 0 0,1 1 0,0-1 0,0 1 0,0-1 0,0 1 0,-1 0 0,1-1 0,0 1 0,0 0 0,-1 1 0,1-1 0,0 0 0,0 1 0,0-1 0,0 1 0,-1 0 0,1-1 0,0 1 0,0 0 0,0 0 0,0 1 0,1-1 0,-1 0 0,0 1 0,0-1 0,1 1 0,-1-1 0,1 1 0,-1 0 0,1 0 0,0-1 0,0 1 0,0 0 0,0 0 0,0 0 0,-1 3 0,-1 30-876,4-15-2450,-1-5-1986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9:43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 10901,'0'0'6806,"0"10"-6665,0-4-139,1-1 0,-1 1 0,1 0-1,0 0 1,0 0 0,1-1 0,-1 1 0,1 0 0,1-1-1,-1 0 1,1 1 0,0-1 0,0 0 0,0-1-1,1 1 1,-1 0 0,1-1 0,0 0 0,1 0-1,-1 0 1,1 0 0,0-1 0,0 0 0,7 4 0,3 2-111,0-1 0,0 0 0,1-1 0,0-1 0,0 0 0,0-2 1,1 0-1,0 0 0,28 1 0,-30-5-180,-4 1 39,-1-1 1,0 0-1,0-1 0,0-1 0,17-3 0,-25 4 225,1 0 1,0-1 0,0 1-1,-1-1 1,1 1 0,-1-1-1,0 0 1,1 0 0,-1 0-1,0 0 1,0-1 0,0 1 0,0 0-1,-1-1 1,1 0 0,-1 1-1,1-1 1,-1 0 0,0 1-1,0-1 1,0 0 0,0-4-1,0 2 90,0-1-1,0 1 0,-1-1 1,0 1-1,0 0 0,-1-1 1,1 1-1,-1-1 0,0 1 1,-1 0-1,1 0 0,-1 0 1,0 0-1,0 0 0,-1 0 1,1 0-1,-1 0 0,0 1 1,0 0-1,-1-1 0,1 1 1,-1 1-1,0-1 0,0 0 1,-1 1-1,1 0 0,0 0 1,-1 0-1,0 0 0,0 1 1,0 0-1,0 0 0,0 0 1,-9-1-1,-15-3 35,17 3-103,0 0 0,0 1 0,-14 0 0,25 2-49,0-1 1,1 1-1,-1 0 0,0 0 1,0 0-1,1 1 1,-1-1-1,0 0 0,0 0 1,1 0-1,-1 0 1,0 1-1,1-1 0,-1 0 1,0 1-1,1-1 1,-1 0-1,0 1 0,1-1 1,-1 1-1,1-1 1,-2 2-1,1 12-5010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06.7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1 9108,'0'0'5010,"-17"0"-3878,-52 0-433,231 13-945,139-13 582,-293 0-329,7 0 7,-1 0-1,23 4 0,-32-3-15,0 0 0,0 1 0,-1-1 0,1 1 0,0 0-1,-1 0 1,1 1 0,-1-1 0,0 1 0,0 0 0,8 7 0,-8-5-6,1 1 0,-1 0-1,0 0 1,0 0 0,-1 1 0,0-1 0,0 1 0,0 0 0,-1 0 0,0 0 0,0 0 0,0 12 0,1 10 88,-3 54 0,0-43-42,0-6 4,1-17-30,-1 1 0,0-1 1,-1 1-1,-1-1 1,0 1-1,-2-1 0,0 0 1,-1 0-1,-8 21 0,11-34-36,0-1 0,-1 0-1,1 0 1,0 0 0,-1 0-1,0 0 1,0 0 0,1-1-1,-2 1 1,1-1 0,0 0-1,0 0 1,-1 0 0,1 0-1,-1-1 1,1 1-1,-1-1 1,0 0 0,0 0-1,1-1 1,-1 1 0,0-1-1,0 1 1,0-1 0,0 0-1,0-1 1,1 1 0,-1-1-1,0 0 1,0 0 0,0 0-1,1 0 1,-1 0-1,1-1 1,-1 0 0,1 0-1,-1 0 1,-4-4 0,-37-32 13,42 35 61,1 1-1,-1-1 0,1 0 1,-1 1-1,1-1 0,0 0 1,0-1-1,1 1 0,-1 0 1,0-1-1,1 1 0,0 0 1,-2-7-1,3 8-35,1 1 0,-1-1 0,0 1 0,0-1 0,1 1 0,-1 0 0,1-1 0,-1 1 0,1 0 0,-1-1 0,1 1-1,0 0 1,0 0 0,0 0 0,-1-1 0,1 1 0,0 0 0,0 0 0,1 0 0,-1 1 0,0-1 0,0 0 0,2-1 0,33-11-45,-29 11 55,20-5-1,1 2-1,39-3 1,22-3 75,111-15-134,-150 20-457,-23 0-217,-9 1-1748,-1 4-4696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9:47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1 224,'0'0'19065,"15"0"-19049,46 14 80,28-14-96,2 0-224,-61 0-3234,1 0-8083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9:48.2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1 288 10885,'0'0'4701,"15"-25"-4405,-3 4-241,8-13 11,2 0 0,41-48 0,13-7 4,-73 87-134,-3 49 20,-13 292-579,10-297-1015,3-34-1585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9:48.6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3 122 3362,'0'0'9356,"0"18"-9023,-1 6-129,0-4 59,0-1-1,2 1 1,3 27-1,-4-44-242,1-1 0,-1 1 0,1 0 0,0 0 0,0-1 0,0 1 0,0 0 0,0-1 0,1 1 0,-1-1 0,1 1 0,-1-1 0,1 0 0,0 0 0,0 0 0,0 0 0,0 0 0,0 0 0,1 0 0,-1-1 0,0 1 0,1-1 0,3 2 0,2-1-25,1 0 0,-1 0 1,1-1-1,-1-1 0,1 1 1,9-2-1,-10 1 6,-4 0-2,1 0-1,-1 0 0,1-1 1,0 0-1,-1 0 0,1 0 1,-1-1-1,0 1 0,1-1 0,-1 0 1,0 0-1,0-1 0,0 1 1,6-6-1,-4 2 12,-1 1 0,0-1 1,-1 1-1,1-2 0,-1 1 0,0 0 1,-1-1-1,6-11 0,-5 5 41,0 1 1,0-1-1,-2 0 1,1 0-1,-2 0 1,1 0-1,-2 0 0,0 0 1,0 0-1,-4-19 1,3 28 40,0 1 1,0-1 0,-1 1-1,1-1 1,-1 1 0,0-1-1,0 1 1,0 0 0,0 0-1,-1 0 1,1 0 0,-1 0-1,0 1 1,1-1 0,-1 1-1,-1-1 1,1 1 0,0 0-1,-7-3 1,2 2 37,1 0 1,-1 1 0,0 0-1,0 0 1,0 0-1,0 1 1,-15 0-1,22 1-153,1 0 0,-1 0 1,0 0-1,1 0 0,-1 0 0,0 0 1,1 0-1,-1 0 0,0 0 0,1 0 0,-1 1 1,0-1-1,1 0 0,-1 1 0,0-1 1,1 0-1,-1 1 0,1-1 0,-1 0 0,1 1 1,-1-1-1,1 1 0,-1-1 0,1 1 0,-1-1 1,1 1-1,0 0 0,-1 0 0,0 23-2641,1-9-1705,0 12-4427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19:49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0 151 10005,'0'0'1808,"8"19"-1175,-2 2-479,-3-9-101,1-1 0,0 0-1,0 0 1,1-1-1,0 1 1,1-1-1,0 0 1,1 0-1,14 15 1,-9-14-4,0-1 1,27 16-1,-14-10-21,-17-12-24,-1 1 0,1-1 0,1-1 0,-1 0 0,0 0 0,1 0 0,0-1 0,-1 0 0,1-1 0,0 0 0,0-1-1,0 1 1,15-3 0,-8 2 2,-11 0 31,0 0 0,1 0 0,-1-1 0,0 0-1,0 0 1,1 0 0,-1-1 0,0 1 0,0-1-1,0 0 1,-1-1 0,1 1 0,-1-1 0,1 0-1,-1 0 1,0 0 0,0-1 0,5-4 0,-5 2 101,1-1 0,-1 1 0,-1-1 1,1 1-1,-1-1 0,0 0 0,0 0 0,-1 0 1,0-1-1,0 1 0,1-15 0,-2 11 59,0-1 0,-1 0 0,-1 0 0,0 1 0,0-1-1,-1 0 1,0 1 0,-1 0 0,-1-1 0,0 1-1,0 0 1,-1 1 0,0-1 0,-1 1 0,0 0 0,-14-17-1,14 21-91,-1 1 0,0-1 0,0 1-1,-1 1 1,1-1 0,-1 1 0,0 1-1,0-1 1,-16-3 0,8 3-48,1 1 0,-1 0 1,-1 2-1,-17-1 0,33 2-139,1 1 1,0-1-1,-1 0 0,1 0 0,-1 0 0,1 1 0,0-1 1,-1 0-1,1 1 0,0-1 0,0 0 0,-1 1 0,1-1 0,0 0 1,0 1-1,-1-1 0,1 1 0,0-1 0,0 0 0,0 1 1,0-1-1,-1 1 0,1-1 0,0 1 0,0-1 0,0 0 0,0 1 1,0-1-1,0 1 0,0-1 0,1 1 0,-1-1 0,0 0 1,0 1-1,0-1 0,0 1 0,1 2-838,-1 25-5993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0:40.5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29 2401,'0'0'6184,"-13"-5"-5805,-37-14-144,37 14 1040,-8 6 1656,17-1-1168,16-1-1567,633 1 607,-643 0-790,0 0 0,-1 1 0,1-1 0,0 0 0,-1 1 0,1-1 0,0 1 0,-1-1 0,1 1 0,-1 0 0,1-1 0,-1 1 0,1 0 0,-1 0 0,3 3 0,-3-4 3,0 1 0,0-1 0,0 1 0,0-1 0,1 1 0,-1-1 0,0 0 0,0 0 0,0 1 0,0-1 0,1 0 0,-1 0 0,0 0 0,0 0 0,0 0 0,0-1 0,1 1 0,-1 0 0,0-1 0,1 1-1,-1-1-3,0 1-1,0-1 0,0 1 0,0 0 0,0 0 0,0-1 1,0 1-1,0 0 0,0 0 0,0 0 0,0 0 0,0 0 1,0 1-1,0-1 0,0 0 0,0 0 0,0 1 0,0-1 1,0 0-1,0 1 0,0-1 0,0 1 0,1 0 0,-1 1 4,0-1-1,0 0 1,0 0 0,0 0-1,0-1 1,1 1-1,-1 0 1,0 0-1,0 0 1,0-1-1,1 1 1,-1-1-1,0 1 1,1-1-1,-1 1 1,1-1-1,1 0 1,0 0 401,27 0 70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0:41.6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0 872 4914,'0'0'4384,"0"13"-585,7-46-3039,-5 28-697,0 0 0,-1-1 0,0 1 1,0 0-1,1-11 0,-1 5-44,0 1 0,1-1 0,0 1 0,6-18 0,5-21 6,-10 30-15,-3 14-3,1-1 0,0 1 1,0 0-1,0-1 0,1 1 0,0 0 1,-1 0-1,2 0 0,3-6 1,5-11 69,0 1 0,8-28 0,-14 33-4,1 0 0,1 0 0,0 1 0,1 0 0,0 1 1,1 0-1,20-23 0,89-89 605,-80 83-443,1 1 1,62-50 0,-56 49-84,-16 13-32,-26 28-35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0:42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 6275,'0'0'4293,"0"-1"-4266,0 1 0,0-1 0,0 1 1,0-1-1,0 0 0,0 1 1,0-1-1,0 1 0,0-1 0,0 0 1,0 1-1,0-1 0,0 1 1,0-1-1,1 1 0,-1-1 0,0 1 1,0-1-1,1 1 0,-1-1 0,1 0 1,-1 1-35,1 0 0,-1-1 0,1 1 1,-1 0-1,0 0 0,1 0 0,-1-1 1,1 1-1,-1 0 0,1 0 0,-1 0 1,1 0-1,-1 0 0,1 0 0,-1 0 0,1 0 1,-1 0-1,1 0 0,-1 1 0,1-1 1,-1 0-1,1 0 0,-1 0 0,0 0 0,1 1 1,2 2 29,0 1 1,-1-1 0,1 1-1,-1-1 1,0 1-1,0 0 1,-1-1 0,1 1-1,-1 0 1,0 0 0,0 1-1,0-1 1,0 6 0,2 4 98,4 14 63,-4-11-124,1-1 1,1 1-1,1-1 1,9 20-1,-13-33-58,-1 0 0,1 1 0,0-1-1,1 0 1,-1 0 0,1 0 0,-1 0 0,1-1 0,0 1 0,0-1-1,0 1 1,0-1 0,0 0 0,1 0 0,-1-1 0,1 1-1,-1-1 1,1 1 0,0-1 0,-1 0 0,1-1 0,0 1-1,0-1 1,4 1 0,10-1 4,-15 1 12,0-1 0,0 1 0,0-1 0,0 0 0,0 0 1,0-1-1,0 1 0,0-1 0,0 1 0,0-1 0,0 0 0,0 0 0,0 0 1,0-1-1,0 1 0,-1 0 0,1-1 0,-1 0 0,1 0 0,2-2 0,31-37 170,60-91 0,-81 110-134,-10 15-39,-4 5-12,0 0 0,1 0 1,-1 0-1,0 0 0,1 1 0,0-1 0,-1 0 0,1 1 0,0 0 1,0-1-1,0 1 0,0 0 0,3-2 0,7-7-207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0:44.9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1 8676,'0'0'6584,"0"22"-6167,0 151 356,-1-129-632,0-28-113,0 0-1,1 0 1,1 0-1,0 0 0,1 0 1,1-1-1,8 28 0,-4-22-7,-6-15-30,1 0 0,0-1 0,0 1 1,0-1-1,1 0 0,-1 0 0,5 6 1,-4-8-821,-21-21-5661,-17-22 344,-18-27 4588,24 29 2040,27 35-200,0 0 0,0 1-1,0-1 1,-1 1 0,1 0-1,-1 0 1,1 0-1,-1 0 1,0 0 0,1 1-1,-1-1 1,0 1 0,-5-2-1,-25 0 5961,32 3-6203,1 0-1,0 0 0,0 0 1,0 0-1,0 0 0,0 0 0,0 0 1,-1 0-1,1 0 0,0 0 1,0 0-1,0 0 0,0 0 1,0 0-1,0 0 0,-1 0 0,1 0 1,0 0-1,0 0 0,0 0 1,0 1-1,0-1 0,0 0 1,0 0-1,0 0 0,0 0 0,0 0 1,-1 0-1,1 0 0,0 1 1,0-1-1,0 0 0,0 0 1,0 0-1,0 0 0,0 0 0,0 1 1,0-1-1,0 0 0,0 0 1,0 0-1,0 0 0,0 0 1,0 0-1,0 1 0,0-1 0,0 0 1,1 0-1,-1 0 0,0 0 1,0 0-1,0 0 0,0 1 1,0 34 674,-2-15-480,2 0-1,1-1 1,0 1 0,1 0 0,1 0-1,10 31 1,-10-41-170,2 0 0,-1 0 0,1 0 0,1 0 0,0-1 0,0 0-1,0 0 1,1-1 0,1 0 0,0 0 0,10 8 0,-11-11-43,-1-1 0,1-1 0,0 1 0,0-1 0,1 0 0,-1 0 0,0-1 0,1 0 0,0-1 1,-1 1-1,1-2 0,0 1 0,0-1 0,0 0 0,0 0 0,-1-1 0,13-3 0,1-2 31,0 0 0,-1-2 0,0-1 0,0 0 0,-1-1 1,0-1-1,0-1 0,24-21 0,-3-2-678,0 0 0,36-46 0,-71 76-189,-1-1 1,1 1-1,-1-1 0,-1 0 0,4-7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0:55.3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 5891,'0'0'7678,"2"2"-7814,2 1 143,0-1 1,-1-1 0,1 1-1,0-1 1,0 1-1,0-1 1,0 0 0,0 0-1,0-1 1,0 1-1,8-1 1,61-2 391,-38 1-324,57 1 275,-54-6-243,-29 4-66,0 0-1,0 0 1,17 0-1,164 2 454,-187 0-481,-1 0-1,1 0 1,-1 0 0,0 0-1,1-1 1,-1 1-1,0-1 1,0 1 0,1-1-1,-1 0 1,0 0 0,3-2-1,-3 2-2,0 0-1,0 0 1,0 0-1,0 1 1,0-1-1,1 0 1,-1 1-1,0-1 1,1 1 0,-1 0-1,0 0 1,4 0-1,97 0 330,-100 0-333,0-1 1,0 1-1,0-1 1,0 1-1,0-1 0,-1 0 1,1 0-1,3-2 1,-3 2-7,0 0 0,0 0 1,0 0-1,0 0 1,0 0-1,0 0 0,1 1 1,3-1-1,200 1 475,-203 0-450,1 0-1,0-1 1,0 1-1,0-1 1,0-1-1,6-1 1,-7 1-13,1 1 1,-1-1 0,1 1 0,-1 0 0,1 1 0,6-1 0,42 1 234,-30 0-5382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1:10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1585,'0'0'12899,"0"-2"-12870,0 1-25,0 0 1,1 0-1,-1 0 0,1 0 0,0 1 0,-1-1 0,1 0 0,0 0 0,-1 1 0,1-1 0,0 1 0,0-1 1,0 0-1,-1 1 0,1-1 0,0 1 0,0 0 0,0-1 0,0 1 0,0 0 0,0 0 0,0-1 1,0 1-1,0 0 0,0 0 0,0 0 0,0 0 0,0 0 0,1 1 0,45-2 81,-30 2-34,267-1 267,-250 2-279,1 1 1,-1 1-1,34 10 0,-44-9-12,-9-2-9,-1 0 0,0 1 0,0 1 0,21 9 0,-22-11-2,-11-3 208,-19 0 670,-489 0 566,504 0-1175,8-1-324,0 0 0,0 0 0,0 1 0,12 1 1,15-2 53,23-6 16,111 1-1,-153 6-29,-11 0 23,-6 0 74,-4 1-81,1 0-1,-1 0 1,1 0-1,-1 1 1,1 0-1,-10 4 0,-33 9-32,-25-6 91,-88-1-1,159-8-84,8 0-134,7-1 118,1 0 0,-1-1 0,0-1 0,14-5 0,27-5 36,98-16 0,-109 27 8,-28 2 5,-24 0 8,2 0-21,0 1-1,0 0 0,-1 1 1,1 0-1,0 0 0,-9 4 1,9-3-9,0 0 0,0-1 1,-1 0-1,1 0 0,-1-1 1,-9 1-1,-25-2 71,40 0-109,23 0-137,-5-2 170,-1 1 0,0-2 0,0 0-1,27-10 1,-26 8 4,0 0-1,0 2 1,0-1-1,1 2 1,16-2-1,-7 4-15,-20 0 0,-10 0 40,-9 2-22,-1 0-1,0 0 1,1 1 0,-18 7-1,-8 1 2,9-3-1,9-2 0,-1-1-1,0-1 1,-40 3-1,95-7-63,74-2-31,-94 1 97,0-1 1,0 0-1,0-1 0,-1 0 0,1-1 0,16-7 1,-16 8-13,-9 3 136,-6 0-62,-99 0 25,101 0-89,-1 0 0,0 0 1,1 0-1,-1-1 0,0 1 0,1 0 0,-1-1 0,0 0 1,1 1-1,-1-1 0,1 0 0,-1 0 0,1 0 0,-1 0 1,-1-2-1,0 1 48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08.0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0 8100,'0'0'7659,"-15"3"-7507,3-1-147,0 0 0,0 1-1,-13 5 1,24-7-5,-1-1 1,1 1-1,0 0 1,0 0-1,0 0 1,0 0-1,0 0 1,0 0-1,0 0 1,0 0-1,1 0 0,-1 1 1,0-1-1,1 0 1,-1 0-1,1 1 1,-1-1-1,1 0 1,0 1-1,-1-1 1,1 2-1,1 32 6,0-21-1,0 7 8,1-1 0,10 40-1,-8-39 3,0 1 0,3 42 0,-7 38 14,0-101-29,0 1 1,-1-1-1,1 1 0,0-1 0,-1 0 0,1 1 0,-1-1 0,1 1 1,-1-1-1,0 0 0,1 0 0,-1 1 0,0-1 0,0 0 0,0 0 1,0 0-1,0 0 0,0 0 0,0 0 0,0 0 0,0-1 0,-1 1 1,1 0-1,0 0 0,-1-1 0,1 1 0,0-1 0,-1 0 0,1 1 1,-1-1-1,1 0 0,-2 1 0,-7 0-4,0 0 0,0-1-1,-16-1 1,12 1-69,13-2 59,1-1 0,-1 1 0,1 0 0,-1-1-1,1 1 1,0-1 0,0 1 0,0-1 0,0-4 0,1 3-40,-1 0 37,-1 2 14,1 1 0,0-1 0,0 0-1,0 0 1,1 0 0,-1 0 0,0 1 0,1-1 0,-1 0-1,1 0 1,0 1 0,-1-1 0,1 0 0,0 1 0,0-1 0,0 1-1,0-1 1,1 1 0,-1-1 0,0 1 0,0 0 0,1 0-1,-1-1 1,2 0 0,24-18-17,0 2-1,1 1 0,33-16 0,-54 30-23,-1 0 0,0 0 0,0 0-1,0-1 1,0 0 0,-1-1 0,1 1-1,-1-1 1,6-8 0,2 0-159,-11 10 198,0 0-1,0 0 1,0 0 0,0 0 0,-1-1 0,1 1-1,-1-1 1,0 0 0,0 1 0,0-1 0,-1 0-1,1 1 1,-1-1 0,0 0 0,0 0-1,0 1 1,-1-1 0,0-6 0,-1 3 17,1 1 1,0 0 0,-1 0-1,0 0 1,-1 0 0,1 0-1,-1 0 1,0 1 0,-1-1-1,-7-8 1,-28-17 211,34 28-152,-5 3-163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1:25.4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93 106 3265,'0'0'4875,"0"-15"-3942,0-76 6071,0 94-6815,-1 81-89,5 130 166,24 134-208,3-17-2,-23-212-43,12 255 52,-4-1-29,-15-357-35,13 114 11,46 190 0,-54-284-6,-1 0 0,-2 1 1,-2 52-1,-1-61 4,-2-17-17,-3-12-12,-3-14-70,-5-23-173,3-1 0,-9-55 0,-3-13 61,8 32 106,3-1-1,3 0 1,2-85-1,0 5 75,-37-951-1185,45 1001 1213,26-179 0,-21 236 157,1-97 0,-8 143 134,1 4-267,0-1 0,0 0-1,0 0 1,-1 1-1,1-1 1,0 0-1,0 1 1,-1-1-1,1 0 1,0 1-1,-1-1 1,1 1-1,0 0 1,-1-1-1,1 1 1,-1-1 0,1 1-1,-1 0 1,1-1-1,-1 1 1,1 0-1,-1 0 1,0-1-1,1 1 1,-1 0-1,0 0 1,0 0-1,0-1 1,0 1-1,1 0 1,-1 0 0,-1 1-1,1 39-2,0-25 46,0 1823 492,-1-1804-557,2 0 1,2 0-1,9 46 0,5 21-27,-6-85 47,-9-52-26,-4 10-53,0 1 0,-12-46-1,4 24-44,-61-371-765,64 373 701,2 13 72,-77-547-1200,64 15 1212,18 433 398,0 128 203,0 9 221,0 1679 77,1-1595-809,14 105-1,2-21-11,-4-124-8,-13-48-19,0-11-51,0-132-32,0-1582-1075,-3 1890 1954,-22 164-589,-8 219 15,33-520-190,-1-18-7,0-1 0,1 1 0,1-1 0,0 1 0,1-1-1,0 0 1,1 1 0,8 22 0,-9-31 0,0 0 0,1 0 0,-1-1 0,1 1 0,0-1 0,0 0 0,0 0 0,1 0 0,-1 0 0,1 0 0,0-1 0,4 3 0,-6-4-10,0 0 1,0 0 0,0 0 0,0-1 0,0 1-1,0 0 1,0-1 0,1 0 0,-1 1 0,0-1 0,0 0-1,1 0 1,-1 0 0,0-1 0,0 1 0,0 0 0,1-1-1,-1 0 1,0 1 0,0-1 0,0 0 0,0 0-1,0 0 1,0 0 0,3-3 0,2-3-72,0-1 0,-1 1 0,0-1 0,0 0 1,-1-1-1,0 1 0,4-13 0,4-9-330,11-40 0,-6 3-681,-4-1 1,-3 0-1,3-74 0,-7-207-2662,-7 264 3555,-3 38 1258,3 47-1017,0 0 1,0-1 0,0 1 0,0 0 0,0 0-1,0-1 1,-1 1 0,1 0 0,0 0 0,0-1-1,0 1 1,0 0 0,0 0 0,-1-1 0,1 1-1,0 0 1,0 0 0,0 0 0,-1 0 0,1-1-1,0 1 1,0 0 0,-1 0 0,1 0-1,0 0 1,0 0 0,-1 0 0,1 0 0,0 0-1,-1 0 1,1 0 0,0-1 0,0 2 0,-1-1-1,1 0 1,0 0 0,0 0 0,-1 0 0,1 0-1,0 0 1,-1 0 0,1 0 0,0 0 0,0 0-1,-1 0 1,1 1 0,0-1 0,0 0 0,0 0-1,-1 0 1,1 1 0,0-1 0,0 0 0,0 0-1,-1 0 1,1 1 0,0-1 0,0 0-1,0 0 1,0 1 0,0-1 0,0 0 0,0 0-1,-1 1 1,-3 8 407,0 0 0,0 1 0,1-1 0,0 1 0,1-1 0,0 1 0,-2 18 0,-2 16-244,-31 178 282,10 2 1,2 281-1,25-334-663,0-101-2582,0-25-7475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1:38.9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 1649,'0'0'11538,"-2"3"-11508,-10 14 9,12-17-31,0 1-1,0-1 0,0 0 0,0 1 0,0-1 0,0 1 0,0-1 1,0 1-1,0-1 0,0 0 0,1 1 0,-1-1 0,0 1 0,0-1 1,0 0-1,1 1 0,-1-1 0,0 1 0,0-1 0,1 0 0,-1 1 1,0-1-1,0 0 0,1 0 0,-1 1 0,0-1 0,1 0 0,-1 0 0,1 1 1,-1-1-1,0 0 0,1 0 0,-1 0 0,1 0 0,-1 0 0,0 1 1,1-1-1,-1 0 0,1 0 0,-1 0 0,1 0 0,-1 0 0,0 0 1,1-1-1,-1 1 0,1 0 0,-1 0 0,1 0 0,1 0 57,0 0 0,0 0 0,-1 0 0,1 1 0,0-1 0,-1 1 0,1-1 0,0 1 0,-1 0 0,4 1 0,-3-1-5,0 0 1,0 0 0,0 0-1,0 0 1,0-1 0,0 1-1,0-1 1,0 1 0,0-1-1,0 0 1,2 0 0,20 0 163,-11-1-66,0 0 1,1 2 0,25 3-1,-25 0-84,0-1-1,1-1 1,-1 0 0,19 0-1,21 6 61,-5-1-58,102-7 280,-144 0-335,0 1 1,0 0-1,0 0 1,12 4-1,-12-3 1,0 0 0,0-1-1,-1 0 1,14 0-1,126-1 202,-135 1-206,0 0 0,0 1 1,14 3-1,23 2 36,389-7 1226,-386 6-1171,-40-3-52,1-1 0,23 1 0,277-3 674,-210-14-532,-87 14-186,0-1 0,-1-1 1,1 0-1,20-6 0,-19 5 14,0 2-1,1-1 0,-1 2 1,25 2-1,3-1 36,184-1 142,-113 16-26,52-2 91,-148-14-208,0 1 0,0 1-1,33 7 1,-32-6 35,1-2 0,34-1 0,-18-1 11,-32 0-95,-4 2-6,23 12 27,-11-11-20,-13 1-479,1-1 1,0 1 0,-1 0-1,0-1 1,1 1 0,-1-1-1,0 1 1,0 0 0,-1 2-1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1:52.5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37 632 384,'0'0'16400,"-8"-3"-15936,5 2-362,-18-6 31,16 4 23,14 1 213,9 0-25,1 0-1,-1-1 0,-1-1 1,21-7-1,-17 4 19,38-6 0,94-5 241,82-5 93,-170 18-490,148 0 362,-159 2-495,115-5 166,-80 5-112,-1-4 0,0-4 0,101-25-1,252-88 640,-253 66-499,-95 31-158,517-142 59,-402 133-74,-118 23-54,-23 2 33,127-5 0,-98 16-22,195 3 185,-200 2-175,105 19 0,182 46 80,-55-27 296,-150-24-322,510 32 119,-539-44-260,111-3 98,196 9 297,-93 3-217,-288-16-167,328 12-5,-252-6 28,-105 0 14,26 0-7,-52-5-11,1 0 0,21 4 0,-21-2 9,1-1 0,22 0 0,6-4 10,-28 1-15,1 0 0,0 1 1,-1 1-1,30 5 0,-43-5-7,8 2 3,0 0 0,0-1-1,22 1 1,-26-2-1,1-1-1,0 1 1,-1 1 0,12 2-1,-11-2 1,-1 0 0,1 0-1,-1-1 1,13 0 0,26 1 7,51 9 1,-28-9 16,-55-3-31,0 2 1,24 2-1,17 4-2,0-3 1,64-2-1,-80-2-4,138 13 45,-133-12-23,78 11 0,-5-7 76,48 8-29,269-13 322,-317 8-290,7-1-43,817-7 430,-911 2-448,33 4 0,24 2 14,1144-8 180,-1180-3-201,0-2 1,69-17 0,-45 8 1,14 9-4,-56 0 22,67-3-1,34-5-25,-85 14-23,-31 1 5,1-2-1,-1 0 0,1-1 1,20-4-1,5-1-5,1 1 1,78 3-1,-83 2 6,91-15 27,203 15 145,-266 15-152,-66-15-14,1 1-1,-1-1 1,1 1 0,-1-1-1,1 1 1,-1 0 0,1 1-1,3 1 1,19 4 4,-6-8 14,-15 0-22,0 0 1,0 1 0,-1 0 0,1 0 0,0 0 0,-1 0 0,1 1 0,0 0 0,6 2 0,-8 0-3,-2-2 1,0 0-1,1 0 1,-1 0-1,0 0 1,0-1-1,0 1 0,1 0 1,-1-1-1,0 1 1,1-1-1,-1 1 1,0-1-1,1 0 1,-1 0-1,1 0 1,-1 1-1,1-1 1,-1-1-1,0 1 1,1 0-1,-1 0 1,2-1-1,21 1 27,8 3 4,-29 3-33,-3-5 3,0-1 1,1 1 0,-1-1-1,0 0 1,0 1 0,1-1-1,-1 1 1,0-1 0,1 0-1,-1 1 1,1-1-1,-1 1 1,0-1 0,1 0-1,-1 0 1,1 1 0,-1-1-1,1 0 1,-1 0 0,1 1-1,-1-1 1,1 0 0,-1 0-1,1 0 1,-1 0 0,1 0-1,-1 0 1,1 0-1,-1 0 1,1 0 0,-1 0-1,1 0 1,-1 0 0,1 0-1,-1-1 1,1 1 0,0 0-1,0 0-1,3-1 17,0 0 0,0 1 0,0 0 0,0 0 1,0 0-1,0 1 0,-1-1 0,1 1 0,5 1 0,0 8 0,-7-7-8,31-3 46,-27-2-886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1:54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1 7956,'0'0'6659,"-7"7"-6595,-6 7-36,2 0 0,-1 0 0,2 1 1,0 1-1,1 0 0,-8 20 0,1 1 3,8-20-22,1 0 0,0 0 0,1 0 0,1 1 1,1 0-1,1 0 0,-2 21 0,5-34-27,-1 0 0,0 0 0,0 0 0,0 0-1,-3 8 1,-3 21-5894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1:57.7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1233,'0'0'5199,"0"17"-3534,0 103 499,1-109-1944,-1 0 1,1 0 0,1 0 0,0-1-1,1 1 1,5 14 0,-6-20-183,0 1 0,1-1 0,-1 0 0,1 0 0,0-1 0,0 1 0,1 0 0,0-1 0,-1 0 0,1 0 0,1 0 0,-1-1 0,1 1 0,7 4 0,-7-7 7,-1 0-1,1 0 1,-1 0-1,1-1 1,-1 1 0,1-1-1,-1-1 1,9 0-1,-4 0 30,-5 1-36,0 0 0,0-1 0,0 0-1,0 0 1,0 0 0,0 0 0,-1-1 0,1 1-1,0-1 1,-1 0 0,0 0 0,1-1 0,3-2-1,39-41 282,-25 24-225,96-97 103,-117 119-179,1-1 0,-1 1 0,1-1 1,-1 1-1,1-1 0,-1 1 0,1 0 0,-1-1 0,1 1 0,0 0 0,-1-1 0,1 1 0,0 0 0,-1 0 0,1 0 0,0-1 0,-1 1 0,1 0 0,1 0 0,-2 0-9,0 0 0,0 0 0,1 0 1,-1 0-1,0 0 0,0 0 0,1 0 0,-1 0 0,0 0 0,0 0 1,0 0-1,1 0 0,-1 0 0,0 0 0,0-1 0,0 1 0,0 0 1,1 0-1,-1 0 0,0 0 0,0 0 0,0-1 0,0 1 0,1 0 1,-1 0-1,0 0 0,0-1 0,0 1 0,0 0 0,0 0 1,0 0-1,0-1 0,0 1 0,0 0 0,0 0 0,0-1 0,0 1 1,0 0-1,0 0 0,0 0 0,0-1 0,0 1 0,0 0 0,0 0 1,0 0-1,0-1 0,0 1 0,0 0 0,0 0 0,-1-1 0,1-1 453,8 0 46,-8 2-479,0 0 1,1 0 0,-1 0 0,0 0 0,1 0-1,-1 0 1,0 0 0,1 0 0,-1 0 0,0 0 0,0 0-1,1 0 1,-1 0 0,0 0 0,1-1 0,-1 1-1,0 0 1,1 0 0,-1 0 0,0-1 0,0 1 0,0 0-1,1 0 1,-1-1 0,0 1 0,0 0 0,0-1-1,1 1 1,-1 0 0,0 0 0,0-1 0,0 1 0,0 0-1,0-1 1,0 1 0,0 0 0,0-1 0,0 1-1,0 0 1,0-1 0,0 1 0,0 0 0,0-1 0,0 1-1,0 0 1,0-1 0,0 1 0,0-1 0,0 1-38,1 0 449,0-1 1,1 0-1,-1 1 1,1 0-1,-1-1 1,1 1-1,-1 0 1,1 0-1,0 0 1,-1 0-1,1 0 1,-1 0-1,3 1 1,1-1-1489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1:59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 8196,'0'0'11144,"18"0"-10883,99 0 819,-114 0-1064,1 0 0,-1-1 0,0 1 0,1-1 0,-1 0-1,0 0 1,5-3 0,19-3 74,171 7 566,-196 0-649,1 0 1,-1 0-1,0 0 0,1-1 1,-1 1-1,1-1 0,-1 1 1,0-1-1,0 0 0,4-2 1,-4 2-6,1 0 1,-1 0 0,1 0-1,-1 0 1,1 1-1,0-1 1,-1 1 0,1 0-1,0-1 1,4 1-1,140 0 124,-144 0-125,0 0 1,0-1-1,0 1 1,-1-1-1,1 0 0,0 1 1,0-1-1,2-2 1,-2 2-1,0-1 1,0 1-1,1 0 1,-1 0-1,0 1 1,0-1-1,0 0 1,5 1-1,25 0 5,386 0 2576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2:10.3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76 5539,'0'0'3324,"3"12"-3071,3 30 305,0 69-1,-5-103-403,-1-1 0,1 0 1,1 1-1,2 8 0,4 29 591,-8 122 1680,15-52-1932,-15-82-394,1-1 0,10 54 0,-6-21 119,0-48-145,-3-7-13,0-1 0,0 1 0,0 16-1,11 65 470,-13 417 2115,2-490-2549,0 0 0,0 0 0,2-1 0,10 32 0,-9-34-63,0 1-1,-1 0 0,-1 1 1,2 27-1,-4-33-14,0 0-1,1 0 1,0 0 0,0-1 0,5 12 0,-3-12-2,-1 1-1,-1-1 1,1 1 0,-2-1 0,1 12-1,-1-15 6,-1 1 0,1-2 0,1 1-1,2 10 1,-2-10 4,0 0-1,-1 0 0,0 0 1,1 10-1,5 27 83,-5-36-77,0-1 1,-1 0 0,0 1-1,1 8 1,-2-3 5,-1 13 36,2 1 0,0-1 1,10 48-1,-8-61-53,-2 0 0,1 0 0,-2 0 0,0 0 0,-1 14 0,-1 19-6,2 159 52,0-198-59,-1 1-1,0 0 1,0 0-1,-4 9 1,-2 28 28,7-42-33,0 0 0,-1 0 0,1 0 0,-1 0 0,0 1 0,1-1 0,-1 0 0,-2 4 0,-3 8-8,4 10 5,0 1 9,-2-21 5,-3-21-14,6 11 3,0-1 0,0 1 1,0-1-1,1 0 0,0-6 1,-1-20 31,-11-36 0,4 0 0,0-69 0,-7-72 0,15-121-2,19 102-29,-5 107 16,-2 37-6,-6 50-9,-1 1 0,0-38-1,7-109-30,-8 123 52,-4-85 0,-1 53-15,0 29-20,-16-103-1,11 116 15,-1-90-1,5 53-4,0 35 8,2 0 1,7-54 0,5 59-6,-8 34-3,-1 0 0,-1 0 1,1 0-1,1-21 0,-5 31 3,1-1 0,0 1 0,0-1 0,0 1 0,0-1 0,0 1 1,-1-1-1,1 0 0,0 1 0,0-1 0,0 1 0,0-1 0,1 1 0,-1-1 0,0 1 0,0-1 0,0 1 0,0-1 0,0 1 0,1-1 0,-1 1 0,0-1 0,0 1 0,1-1 1,-1 1-1,0 0 0,1-1 0,-1 1 0,0-1 0,1 1 0,-1 0 0,1-1 0,-1 1 0,1 0 0,-1 0 0,1-1 0,-1 1 0,1 0 0,-1 0 0,1 0 0,-1 0 0,1-1 1,-1 1-1,1 0 0,-1 0 0,1 0 0,0 0 0,2 0 85,-1 277-32,-7 336-2,-9 685-65,16-843-28,-2-453 0,-1-4 28,1 1 0,0-1 1,-1 1-1,1-1 1,-1 0-1,1 1 1,-1-1-1,0 1 1,0-1-1,1 1 1,-3-2-1,-3-9-74,-4-16-62,2-1 1,1 0-1,1 0 1,-2-42 0,1 17 66,-6-42-97,-9-56-182,-2-184 0,24-563 308,17 616 45,-8 174 10,-7 70 4,-1 21-2,0-1 1,0 0 0,2 1 0,0 0 0,1-1 0,11-28 0,-12 41 1,-3 5-4,1 1 0,-1-1 0,0 1 0,0-1-1,0 1 1,0 0 0,0-1 0,1 1 0,-1-1-1,0 1 1,0 0 0,1-1 0,-1 1 0,0 0 0,1-1-1,-1 1 1,0 0 0,1-1 0,-1 1 0,0 0 0,1 0-1,-1 0 1,1-1 0,-1 1 0,1 0 0,-1 0 0,0 0-1,1 0 1,-1 0 0,1 0 0,-1 0 0,1 0 0,-1 0-1,1 0 1,0 0 0,1 0 47,-2 2 24,1 137 66,-4 223-84,0-308-53,-7 322 17,-5 382 3,15-515-10,-1-241-11,1 1 0,0-1-1,0 1 1,0-1 0,0 0 0,0 1 0,0-1 0,1 1 0,-1-1-1,1 0 1,0 1 0,0-1 0,0 0 0,0 0 0,0 0 0,0 0-1,0 0 1,3 4 0,-1-4-27,-2-2 18,-1 0-1,1 0 0,-1 0 0,1 0 1,0 0-1,-1 0 0,1 0 0,-1-1 0,1 1 1,-1 0-1,1 0 0,-1-1 0,1 1 0,-1 0 1,1-1-1,-1 1 0,1 0 0,-1-1 1,1 1-1,-1-1 0,0 1 0,1-1 0,0 0 1,1-10-76,-1 1-1,0-1 1,0 1 0,-1-1 0,-2-15 0,1-15-95,1 16 148,-15-619-1929,-42-243-507,55 667 2606,2 142-41,0 76 135,2 9-141,13 50 219,-4 0 0,7 84 1,-6 125 204,-9-155-366,25 1109 425,-28-872-420,0-346-132,-2-2-1,-8 0-112,7 0-874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2:13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0 8468,'0'0'3041,"0"106"-2448,-16-61-305,16 1-176,-15-17 32,15 17-96,-13-31-48,13 14 0,0-13-1233,-15-16-1184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2:13.9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5795,'0'0'1680,"-15"105"-543,15-59 576,0-2-273,0-15-31,15-13-673,16-1-399,14-15-209,1 0 64,28-15-112,2-45-80,-31 44-2658,-32-13-3584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2:15.6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91 592,'0'0'10120,"20"-2"-9806,127-14 617,-143 16-879,35-6 532,51 0 0,76-6 242,-104 6-516,28-5 23,68-5 7,-43 8-205,-16 1-38,-34 7-467,-38 0 6513,-107 0-5920,-336 15-89,28 14-158,307-29 52,50 0-79,28 0-67,10 0-90,1104 0 469,-1129-7-94,2-1-150,-1 4-13,-1 0-1,0 2 0,-34-2 0,11 2-5,-63-7-1,0 6-1,-166 15 0,244-10 7,-41-1-1,10-2-12,55 1-43,11-1 9,1-1 1,0 2 0,-1-1-1,1 1 1,12 2 0,18 0 36,629-2 10,-666 0 125,-55-1-88,1 3 0,-1 2 0,-59 12 0,-62 5-187,134-19 66,-336 14-310,831-16 554,-283 8-55,-10-1 88,-13-7-1888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08.4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 4834,'0'0'3538,"5"17"-2114,13 59-559,-18-72-832,0 0 1,0 0-1,0 0 0,0 0 0,-1 0 1,0-1-1,0 1 0,0 0 1,0 0-1,0 0 0,-1-1 1,0 1-1,1-1 0,-1 1 1,-1-1-1,1 0 0,0 0 1,-4 4-1,-3 5 134,2 0 179,2-1-1,0 2 0,-6 17 1,8-21-247,2-6-80,1-1 0,-1 0 0,0 1 0,1-1 0,-1 0 0,1 1 0,0-1 0,0 0 1,0 1-1,0-1 0,0 1 0,1-1 0,-1 0 0,1 1 0,-1-1 0,1 0 0,0 1 0,0-1 0,0 0 0,0 0 0,0 0 0,1 0 0,-1 0 1,1 0-1,-1 0 0,1-1 0,0 1 0,-1 0 0,1-1 0,0 1 0,0-1 0,0 0 0,0 0 0,4 2 0,5 2 5,1-1-1,0 0 1,0-1-1,0 0 1,14 1-1,-24-4-17,120 14 468,-111-13-907,1-1 1,-1 0 0,1-1-1,-1 0 1,0 0-1,0-2 1,0 1-1,12-5 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2:25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 10373,'0'0'6693,"3"0"-6636,145 0 135,-105 7-156,-36-5-27,0 0 1,0-1 0,1 0 0,10 1 0,-180-2 1887,159 0-1694,3-5-73,0 5-141,0-1 1,0 1-1,0 0 1,0-1 0,0 1-1,0 0 1,0-1-1,0 1 1,0 0 0,0-1-1,0 1 1,0-1-1,0 1 1,0 0 0,0-1-1,0 1 1,0 0-1,0-1 1,0 1 0,0 0-1,0 0 1,1-1-1,-1 1 1,0 0 0,0-1-1,0 1 1,0 0-1,1 0 1,-1-1 0,0 1-1,1 0 1,53-16 2,-52 16 10,-1 0-1,1 0 1,0 0 0,-1 0 0,1 0 0,0-1-1,-1 1 1,1-1 0,-1 1 0,1-1-1,-1 0 1,1 1 0,-1-1 0,1 0 0,-1 0-1,0 0 1,3-2 0,-1 1 358,-9 2-224,-5 1-123,-1 0 0,1 1 0,-1 1 0,1 0 0,0 0 0,-20 10 0,27-11 5,-1 1 907,9-4 300,21 0-2382,7 1-564,-10 0-4042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2:26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76 8468,'0'0'8740,"-5"0"-8407,-15 0-119,15 0 229,52 1 42,-20 0-181,1-1 1,35-5-1,-31 0-83,1 1 1,39 1-1,256 3 470,-148-16-552,-2 3-43,-153 12-46,36-6-1,22-1 62,-77 8-99,-1-1 0,0 0 0,0 0 0,1 0-1,6-3 1,21-3 102,28 7 416,-59 0-145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5:19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 11205,'0'0'6971,"-5"22"-6925,-15 76-12,15-67-17,2 0-1,2 1 1,3 46-1,0-10-677,-2-55-1243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5:19.7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0 301 8740,'0'0'3820,"5"-20"-3446,-1 1-243,-3 9-75,1 1 1,0-1 0,0 1-1,1 0 1,0 0-1,1 0 1,0 0 0,0 0-1,1 1 1,0 0 0,1 0-1,10-12 1,-3 6-18,0 1-1,2 0 1,-1 1 0,2 0-1,-1 1 1,2 1 0,22-10-1,-11 7-21,-25 10-28,1 1 0,0 0 1,0 0-1,0 1 0,0-1 1,1 1-1,-1 0 0,0 0 0,9-1 1,-11 3 4,1 0 1,-1-1-1,0 1 1,0 0 0,0 0-1,0 1 1,0-1-1,0 0 1,0 1-1,-1-1 1,1 1-1,0-1 1,-1 1-1,1 0 1,-1 0 0,2 2-1,22 36 109,-19-28-166,-1 1 1,-1 0-1,0 0 0,0 1 0,1 13 0,0 39-5445,-5-50-972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5:20.1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0 800,'0'0'13463,"29"122"-13207,-29-63-96,0 1-112,0 0 0,0-15 16,0 1 32,0-2-48,0-13-16,0-16-32,0-1-448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5:20.5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1 135 8580,'0'0'3666,"45"-89"-2770,-14 59-272,-1 14-352,14 16-192,-14 0-64,16 0-32,-16 0-32,1 31 48,-3-2 145,-13 17-145,0-17-1025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5:29.0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9444,'0'0'5936,"20"0"-5666,983 0 5749,-642 0-5278,-317 6-678,-36-4-49,0 0-1,0-1 1,16 1 0,197-2 124,-211 1-106,1 0-1,0 0 1,15 5-1,20 1 54,-6-7-35,-1 2 0,50 9 0,-55-8 35,0 0 0,63-5 0,-19 0 57,369 2 376,-422 1-466,40 6 1,10 0-25,105-7 79,-171 1-105,0-1 1,-1 1 0,1 0 0,13 4 0,-14-2-3,-1-2 1,1 1 0,0-1 0,12 0 0,1-1-7,0 2 0,-1 0 0,24 5 0,-34-5 11,1-1 0,0-1 0,15-1 0,-18 0-6,1 1 1,-1 0-1,1 1 0,16 2 0,-17 0 9,0-1-1,0 1 0,0-2 1,0 1-1,1-1 0,-1 0 1,12-1-1,83 7-9,7 1 31,68 8 104,693-16 459,-752 15-594,61-1 15,965-14 595,-905-14-586,-2-1-38,516 15 256,-519-16-197,131 16-99,-354 1 46,0 0 1,-1 1 0,1 1-1,12 3 1,-4-1 5,40 19 9,-49-21-3,8 2-97,-1-1 0,36 2 0,-26 1-1254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5:51.7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2 379 8532,'0'0'2321,"-1"1"-2271,1-1 0,0 1 0,0 0 0,0 0 0,0-1 0,0 1 0,0 0 0,0 0 0,0-1 0,0 1 0,0 0 0,0 0 0,0-1 0,1 1 0,-1 0 0,0-1 0,1 1 0,-1 0 0,1 0 0,1-1 197,0-1 0,1 1 0,-1-1 0,0 0 0,0 0 0,0 0 0,0 0 0,0-1 0,-1 1 0,1 0-1,0-1 1,0 0 0,-1 1 0,1-1 0,1-2 0,26-36-405,-19 26 450,14-21-235,-10 14-33,1 1-1,24-25 1,-18 22-13,0-2 1,-1 0-1,20-34 0,-37 54-32,0 1 0,0-1 0,0 1 0,1 0 0,-1 0 0,1 0 0,0 0 0,8-4 0,9-10-265,-21 17 281,1 1 0,-1 0-1,0-1 1,0 1-1,0 0 1,0 0-1,1-1 1,-1 1-1,0 0 1,0-1-1,0 1 1,1 0-1,-1 0 1,0 0-1,1-1 1,-1 1-1,0 0 1,0 0-1,1 0 1,-1 0-1,0-1 1,1 1 0,-1 0-1,0 0 1,1 0-1,-1 0 1,0 0-1,1 0 1,-1 0-1,1 0 1,-1 0-1,0 0 1,1 0-1,-1 0 1,0 0-1,1 0 1,-1 1-1,0-1 1,1 0-1,-1 0 1,0 0-1,0 0 1,1 1 0,-1-1-1,0 0 1,1 0-1,-1 1 1,0-1-1,0 0 1,0 0-1,1 1 1,-1-1-1,0 1 1,3 15 31,-4 4 21,0 1-1,-1-1 1,-7 25 0,4 42 148,-1-47-107,2 1 0,2 56 0,2-95-107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5:53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0 421 720,'0'0'11910,"0"-7"-11451,0 1-442,1 0 0,0 0 0,0 0 0,0 0 0,1 1 0,-1-1 0,1 0 1,1 1-1,-1-1 0,1 1 0,0 0 0,0 0 0,1 0 0,-1 1 0,1-1 0,8-6 0,8-12 14,-1 0-1,28-43 1,-10 13-16,-8 2 24,-25 41-38,1 0 0,0 1 0,0 0 0,1 0 0,12-14 1,-7 8 3,-11 14-1,1 1-1,-1-1 1,1 0 0,-1 0-1,1 0 1,-1 0 0,1 1 0,-1-1-1,1 0 1,0 1 0,-1-1-1,1 0 1,0 1 0,0-1 0,-1 1-1,1-1 1,0 1 0,0-1-1,0 1 1,0 0 0,0-1 0,1 1-1,0 0 776,-2 19-560,0 11-154,-2 0 0,-11 58 0,0 0-55,-4 17 54,-26 90 14,41-185-58,1 1-1,1-1 1,0 17 0,0-10 5562,0-11-5311,0 2-1919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5:42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11477,'0'0'4258,"136"0"-4114,-31 0-32,-1 15-32,3-1 16,-3-14-64,-13 15 64,-17-15-96,-13 0-16,-31 0-176,-15 0-3841,-15-15 47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08.8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0 11141,'0'0'4898,"-46"89"-4610,16-27-95,15-3-145,15 1-16,-15 0-32,15-45-2385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5:43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285 1 5218,'0'0'1324,"22"12"287,73 43-552,-8 10 40,-86-64-1002,0 0 0,-1 0 1,1 0-1,-1 0 0,1 0 0,0 1 0,-1-1 0,0 0 0,1 0 0,-1 0 0,0 1 0,0-1 0,1 0 0,-1 0 0,0 1 0,0-1 0,0 0 0,-1 1 0,1-1 0,0 0 0,-1 2 0,1 1 631,-1-1-550,0 1-1,0-1 1,0 0-1,0 1 1,-1-1 0,1 0-1,-1 0 1,0 0 0,0 0-1,0 0 1,0-1-1,0 1 1,0-1 0,-1 1-1,0-1 1,-4 4-1,-4 4-136,-123 108 159,112-97-180,-1-1 0,-1-1 0,-40 25 0,-83 32-201,143-74 83,1 0 0,-1 0 0,1 1 0,0-1 0,0 1 0,0-1 0,-4 6 0,4-5-479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5:57.9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1 390 13206,'0'0'2799,"15"-17"-2578,150-191 97,-149 185-291,1 2 1,1 1-1,1 0 1,1 1-1,38-28 1,-43 35-20,-13 10 37,-1 3-30,-1 1-1,1 0 1,-1 0-1,0 0 1,0-1-1,0 1 0,0 0 1,0 0-1,0 0 1,-1 3-1,0 6 11,1 868 760,0-877-863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6:14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212 182 7187,'0'0'881,"-15"3"-342,-1-2-398,9 0-63,0-1 0,0 1 0,1 0 0,-1 1 0,0-1 0,1 1 0,-1 0 0,1 1 0,0 0 0,0 0 0,-11 7 0,10-4 45,0-1 0,0 1 0,1 0 0,0 1 0,0-1 0,1 1 0,0 1 0,0-1 0,0 1-1,1-1 1,0 1 0,1 1 0,0-1 0,-4 15 0,2 4 217,2 1 0,1-1 0,1 40 0,1-54-190,0-2-53,0 0-1,1-1 1,1 1 0,0-1 0,0 1-1,1-1 1,8 19 0,1-6 227,30 45-1,-41-67-311,11 15 117,0-1 1,2 0-1,-1-1 1,2-1 0,21 16-1,-31-25-117,5 2 27,1 0 0,-1 0 0,2-1 0,-1-1 0,0 0 0,1 0 0,0-1 0,-1-1 0,1 0 0,0 0 0,1-2 0,15 0 0,-22 0-12,0 0-1,0-1 1,0 0-1,0 0 1,0-1-1,0 0 1,0 0 0,-1 0-1,1 0 1,-1-1-1,1 0 1,-1 0-1,0-1 1,0 1-1,-1-1 1,1 0-1,6-8 1,3-5 121,-1-1 0,-1 0 0,16-30 0,-22 37-95,1-2 20,-1 1 1,0-1-1,-1 0 0,0 0 0,5-27 0,-7 12 87,0 0-1,-3-29 1,2 0 146,-1-45 187,-1 89-439,-1 0 1,-1 0-1,0 0 1,-1 1-1,-7-20 1,5 19-2,2 5 18,1 0 0,-2 0 0,1 0 0,-1 0 0,-1 0 0,1 1 0,-1 0 0,0 0 0,-1 0 0,0 0 0,0 1 0,-12-10 0,-7 0 179,-69-41 429,66 52-506,23-1-126,5 6-44,0 0-1,0-1 1,0 1 0,0 0 0,-1-1 0,1 1-1,0 0 1,0-1 0,-1 1 0,1 0 0,0 0-1,0-1 1,-1 1 0,1 0 0,0 0 0,-1 0-1,1 0 1,0-1 0,0 1 0,-1 0 0,1 0-1,0 0 1,-1 0 0,1 0 0,-1 0 0,1 0-1,0 0 1,-1 0 0,1 0 0,-1 0 0,-1 0 58,-46 0 454,-10 0-438,27 0-77,24-1-3,6 1 3,-1-1-1,1 1 1,0 0 0,-1-1-1,1 1 1,-1 0 0,1 0-1,0 0 1,-1 0 0,1 0-1,-1 1 1,1-1 0,0 0-1,-1 1 1,1-1 0,0 1-1,-1-1 1,1 1 0,0 0 0,0-1-1,0 1 1,-1 0 0,1 0-1,0 0 1,0 0 0,0 0-1,0 0 1,1 0 0,-1 0-1,-1 2 1,-11 12-3,-14 18-10,24-20 16,0-2 10,-7-8-2,8-3-22,2 2-104,0 41-2707,0-13-4312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6:18.3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9828,'0'0'1687,"17"3"-796,117 8 616,184-8 1,-168-4-919,190 1 521,-187 8-888,-3-1-68,-82-4-27,120 21-1,-111-19 11,-43 0 252,1-1 1,43 0-1,31-4 473,-102-1-840,-5 0 6,1 1 0,-1-1 0,0 1 0,1 0 1,-1 0-1,1 0 0,-1 0 0,0 1 0,1-1 0,-1 0 0,1 1 0,-1 0 0,0 0 0,0-1 0,1 1 1,-1 1-1,0-1 0,0 0 0,0 0 0,0 1 0,2 1 0,7 0-487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6:22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46 7668,'0'0'6320,"-33"0"-4213,27 0-2035,3 0 5,1 0 0,0 0 0,-1 0 0,1 0 0,0 0 0,-1 1 0,1-1 0,0 1 0,-5 1 1,7-1-54,-1-1 0,0 1 0,0 0 1,1 0-1,-1 0 0,1 0 1,-1 1-1,1-1 0,-1 0 1,1 0-1,-1 0 0,1 0 1,0 0-1,0 1 0,0-1 0,0 0 1,0 0-1,0 0 0,0 1 1,0 0-1,-1 39-24,0 27 0,1-62 0,1-1 0,0 0 0,-1 0 0,2 0 0,-1 1 0,1-1 0,-1 0 0,1-1 0,4 7 0,5 8-1,-9-15-1,1 0 1,-1 1 0,1-1 0,0 0 0,0-1-1,0 1 1,0 0 0,1-1 0,7 6 0,17 14-2,-23-18 3,1-1 0,-1 1 1,1-1-1,0 0 0,0 0 1,0-1-1,0 0 0,11 4 1,-3-2 7,1 0 4,0 0-1,1-1 1,30 5 0,-42-9 1,1 1 0,0-1-1,-1-1 1,1 1 0,-1-1-1,1 1 1,-1-1 0,1 0-1,-1-1 1,1 1 0,-1-1-1,0 0 1,0 0-1,0 0 1,0-1 0,0 0-1,-1 1 1,7-7 0,2-4 116,-9 9-86,0 1 0,0-1 0,1 1 0,-1-1 0,1 1-1,7-5 1,-9 7-15,-1 1 0,1-1 0,-1 0 0,1 0 0,-1 0 0,1-1 0,-1 1 0,0 0 0,0 0 0,0-1 0,0 1 0,0-1 0,1-1 0,7-9 103,-8 10-94,0 1-1,-1-1 1,1 1 0,-1-1-1,1 1 1,-1-1 0,0 0-1,0 1 1,1-1 0,-1 1-1,0-1 1,0 0-1,-1 1 1,1-1 0,-1-2-1,1-1 109,0-22 162,1 16-265,-1 0-1,0 0 1,0 1 0,-1-1-1,0 0 1,-1 0-1,-1 1 1,1-1 0,-8-16-1,7 21-24,1 2 10,0 0-1,1 1 0,-1-1 0,0 1 1,-1 0-1,1-1 0,-1 1 0,-5-5 1,6 7-5,0 0 0,1 0 0,-1 0 1,0 0-1,0 0 0,0-1 0,1 1 1,-1 0-1,1-1 0,-1 0 0,1 1 0,-1-1 1,1 0-1,0 0 0,0 0 0,0 0 1,-1-4-1,-11 2 205,10 1-243,2 2 41,0 0 0,0 0 0,0 0 0,-1 0-1,1 1 1,0-1 0,0 0 0,-1 1 0,1-1 0,-1 1-1,1-1 1,-1 1 0,1 0 0,0-1 0,-1 1 0,1 0-1,-1 0 1,1 0 0,-1 0 0,1 0 0,-3 1 0,3-1-24,1 0 1,-1 1 0,1-1 0,-1 0 0,1 0 0,0 0 0,-1 0 0,1 0 0,-1 0 0,1 0 0,-1-1-1,1 1 1,-1 0 0,1 0 0,0 0 0,-1 0 0,1 0 0,-1-1 0,1 1 0,0 0 0,-1 0-1,1-1 1,0 1 0,-1 0 0,1-1 0,0 1 0,0 0 0,-1-1 0,1 1 0,0 0 0,0-1 0,-1 1-1,1-1 1,0 1 0,0 0 0,0-1 0,0 1 0,0-1 0,0 1 0,-1-1 0,1 1 0,0 0 0,0-1-1,0 1 1,1-1 0,-1 1 0,0-1 0,0 0 0,0 1-1,-1 0 0,1-1 0,0 1 0,0 0 0,-1 0 0,1-1 0,0 1 0,-1 0 0,1 0 0,0-1 0,-1 1 0,1 0 0,0 0 0,-1 0 0,1 0 0,0-1 0,-1 1 0,1 0 0,-1 0 0,1 0 0,0 0 0,-1 0 0,1 0 0,-1 0 0,1 0 0,0 0 0,-1 0 0,1 0 0,0 1 0,-1-1 0,1 0 0,-1 0 0,1 0 0,-1 1 0,-14-1 111,-94 0 72,95-1-156,-16 1-81,30 0-13,-1 0 0,0 1 0,1-1 0,-1 0 0,0 0 0,1 0 0,-1 0 0,0 1 1,1-1-1,-1 0 0,1 1 0,-1-1 0,1 0 0,-1 1 0,1-1 0,-1 1 0,1-1 0,-1 1 0,1-1 0,-1 1 0,1-1 0,0 1 0,-1 0 0,1-1 0,0 1 0,-1-1 0,1 1 0,0 0 0,0-1 0,0 1 0,0 0 0,-1-1 0,1 2 0,0 12-3995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6:24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2 12598,'0'0'1560,"18"0"-1490,310 0 490,-225 0-461,-102-1-97,-1 1-1,1 0 1,-1 0 0,1 0 0,-1 0 0,1 0-1,-1-1 1,1 1 0,-1 0 0,1 0 0,-1 0-1,1 0 1,-1 1 0,1-1 0,0 0 0,-1 0-1,1 0 1,-1 0 0,1 0 0,-1 1 0,1-1-1,-1 0 1,0 0 0,1 1 0,-1-1 0,1 0-1,-1 1 1,1-1 0,-1 0 0,0 1 0,1-1-1,-1 1 1,0-1 0,0 1 0,1-1-1,-1 1 1,0-1 0,0 1 0,0-1 0,1 1-1,-1-1 1,0 1 0,0-1 0,0 1 0,0-1-1,0 1 1,0-1 0,0 2 0,-5 3 158,-33 5 128,2-2-205,-15 8-23,19-6 32,-1 0 0,-43 6 0,-14-1 730,88-14-781,-19 1 293,4-2 22,276 0-2493,-255 0 2025,-10 5 114,-11 5 130,-1-1-1,0 0 1,-24 7-1,-23 10 221,52-20-261,-2 1 138,0 0 0,-1-1-1,0-1 1,-27 6 0,3-6 259,22 5-250,17-8-255,7-1-83,314-1-1992,-318 0 2064,0-1 1,0 2-1,0-1 1,-1 0-1,1 0 1,0 1-1,0-1 1,0 1-1,0-1 1,0 1-1,2 1 1,-3-1 27,-1-1-1,1 0 1,-1 0-1,0 1 1,1-1-1,-1 1 1,0-1 0,1 0-1,-1 1 1,0-1-1,1 1 1,-1-1-1,0 1 1,0-1 0,0 1-1,1-1 1,-1 1-1,0-1 1,0 1-1,0-1 1,0 1 0,0-1-1,0 1 1,0-1-1,0 1 1,0 0-1,-1 1 26,0 0-1,0 0 0,0 0 1,0-1-1,0 1 0,-1 0 0,1-1 1,0 1-1,-1-1 0,1 0 1,-1 1-1,1-1 0,-1 0 0,0 0 1,1 0-1,-1 0 0,0 0 1,-2 0-1,-37 16 346,4-2 121,-49 14 1,52-20-159,19-4-254,0-1 1,-1 0 0,1-1-1,-22 1 1,34-4-747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6:36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1 10309,'0'0'9124,"-30"30"-9364,45-30 112,16 0-2161,-16 0-2546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6:37.5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1 288 3746,'0'0'11853,"2"-5"-11159,31-50-488,40-54 1,-16 26-153,-29 53-60,-28 29 4,0 1 0,0 0 0,0-1 0,1 1 0,-1 0 0,0-1 0,0 1 0,0 0 0,1 0 0,-1 0 0,0-1 0,0 1 0,1 0 0,-1 0 0,0 0 0,1-1 0,-1 1 0,0 0 0,1 0-1,-1 0 1,0 0 0,1 0 0,-1 0 0,0 0 0,1 0 0,-1 0 0,0 0 0,1 0 0,-1 0 0,0 0 0,1 0 0,-1 0 0,0 0 0,1 0 0,-1 0 0,0 0 0,1 1 0,-1-1 0,0 0 0,0 0 0,1 0 0,-1 0-1,0 1 1,0-1 0,1 0 0,-1 0 0,0 1 0,0-1 0,1 1 0,2 15-106,-3-11 77,1 30 104,-2 1-1,-2 0 0,-9 47 0,5-32-490,2 0-1,2 78 0,3-117-176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6:38.8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227 30 10133,'0'0'4612,"-18"-5"-3603,6 1-805,1 0-35,0 0 0,0 1-1,-1 0 1,1 1 0,-1 0-1,1 1 1,-1 0 0,0 1 0,-20 2-1,29-1-153,1-1-1,0 1 0,0 0 0,-1-1 0,1 1 0,0 0 0,0 0 0,0 0 0,0 1 0,0-1 0,0 0 1,0 1-1,1 0 0,-1-1 0,0 1 0,1 0 0,-1 0 0,0 2 0,0 0-25,1 0 1,-1 0-1,1 1 0,0-1 0,1 0 1,-1 1-1,1-1 0,0 9 0,0-12 6,0-1 0,1 1 0,-1 0 0,0-1-1,0 1 1,0 0 0,1-1 0,-1 1 0,0-1 0,1 1 0,-1-1 0,1 1-1,-1-1 1,1 1 0,-1-1 0,1 1 0,-1-1 0,1 1 0,-1-1-1,1 0 1,-1 1 0,1-1 0,0 0 0,-1 0 0,1 1 0,0-1 0,0 0-1,30 4-82,31-8-208,-54 2 190,-1-1 0,0 1 0,0-1 0,0-1 0,0 1 1,0-1-1,0-1 0,-1 1 0,0-1 0,9-8 0,-6 5-111,0 0 0,0 1 0,15-8 0,0 13-5,-20 2 204,-1 0-100,-1 5-90,1 2 186,0 0-1,-1 0 1,0 1-1,0-1 1,-1 1-1,0 0 0,0 10 1,-2 67 147,0-35-86,1-42-25,-1 0 0,0 0 0,0 0 0,0 0 0,-1-1 0,0 1 0,-1 0 0,0-1 0,0 0 0,0 0 0,-8 11 0,4-7 31,-1-1 0,-1 0 0,0-1 0,0 0 0,-1 0 0,-14 9 0,19-15 41,0 0 1,0-1-1,-1 1 0,0-1 0,1 0 0,-1-1 1,0 0-1,0 0 0,0 0 0,-11 0 1,2-1 145,-1-1 1,-27-3-1,41 3-214,-1 0-1,1 1 1,-1-1-1,1 0 0,-1 0 1,1 0-1,0 0 1,0-1-1,0 1 0,0-1 1,0 1-1,0-1 1,0 0-1,0 0 0,0 1 1,1-1-1,-1-1 1,1 1-1,0 0 0,-1 0 1,1 0-1,0-1 1,0 1-1,0 0 0,1-1 1,-1 1-1,1-1 1,-1 1-1,1-4 0,0 2-133,-1 1 0,2 0 0,-1-1 0,0 1 0,1 0-1,-1-1 1,1 1 0,0 0 0,2-5 0,-2 6-203,0 0 0,0 0 0,1 0 0,-1 0-1,0 0 1,1 0 0,-1 0 0,1 1 0,0-1 0,-1 1 0,1-1 0,0 1 0,3-2 0,11-10-5182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6:39.2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13462,'0'0'2785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09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0 1873,'0'0'11469,"0"23"-10826,1-6-559,-1 7 15,-1 0 1,0 1-1,-2-1 1,-8 34 0,-2-8-9,4-22-58,2-1 0,1 2 0,2-1 0,-2 33 0,6-58 1,0-24-71,-1-11-21,1-2 29,3-34 1,-2 57 14,1 1-1,0 0 1,0 0 0,1 0 0,1 0-1,-1 0 1,11-17 0,29-36-53,-42 59 67,1 0-1,0 0 1,0 1 0,1-1-1,-1 1 1,1 0 0,0-1 0,0 1-1,0 1 1,0-1 0,0 0-1,7-3 1,-3 3-18,0 0 0,0 1-1,1 0 1,-1 0 0,1 1 0,0 0-1,-1 1 1,16 0 0,-23 0 19,1 0 1,0 0-1,0 0 1,-1 1-1,1-1 1,0 0-1,-1 1 1,1-1 0,-1 0-1,1 1 1,0-1-1,-1 1 1,1-1-1,-1 1 1,1-1-1,-1 1 1,1-1-1,-1 1 1,1 0-1,-1-1 1,0 1-1,1-1 1,-1 1-1,0 0 1,0 0-1,0-1 1,1 1-1,-1 0 1,0-1-1,0 1 1,0 0-1,0 0 1,0-1-1,0 1 1,0 0-1,0-1 1,0 1-1,-1 0 1,1 0-1,-1 0 1,1 4 35,0-4-30,0 0 1,0 0 0,-1 0 0,1 0 0,-1 0 0,1 0 0,-1-1 0,1 1-1,-1 0 1,0 0 0,1 0 0,-1-1 0,0 1 0,0 0 0,1-1 0,-1 1-1,0 0 1,-1 0 0,-1 1 13,-12 12 33,2-2-17,13-12-56,0 1 0,-1-1 0,1 0 0,0 0 0,-1 0 0,1 0 0,0 1 0,0-1 0,-1 0 0,1 0 0,0 1 0,0-1 0,-1 0 1,1 0-1,0 1 0,0-1 0,0 0 0,-1 1 0,1-1 0,0 0 0,0 1 0,0-1 0,0 0 0,0 1 0,0-1 0,0 0 0,0 1 0,0-1 0,0 1 0,0-1 0,0 0 0,0 1 0,0-1 0,0 0 0,0 1 0,0-1 0,0 0 0,0 1 0,1-1 0,-1 0 0,0 1 0,0-1 0,0 0 0,1 0 1,-1 1-1,0-1 0,0 0 0,1 0 0,-1 1 0,0-1 0,0 0 0,1 0 0,-1 0 0,0 1 0,1-1 0,-1 0 0,0 0 0,1 0 0,-1 0 0,0 0 0,1 0 0,25 2-2395,-23-2 2200,3 0 166,0-1 1,0 0 0,0 0-1,0-1 1,0 0 0,0 0-1,0 0 1,-1 0 0,1-1 0,-1 0-1,0-1 1,1 1 0,-1-1-1,-1 0 1,8-7 0,27-19 38,19 2 1,-58 28 3,0-1 0,1 1 1,-1 0-1,0 0 0,1 0 0,-1-1 0,0 1 0,1 0 1,-1 0-1,0 0 0,1 0 0,-1 0 0,0 0 1,1 0-1,-1 0 0,1 0 0,-1 0 0,0 0 0,1 0 1,-1 0-1,1 0 0,-1 0 0,0 0 0,1 0 0,-1 0 1,0 0-1,1 0 0,-1 1 0,0-1 0,1 0 1,-1 0-1,0 1 0,1-1 0,-1 0 0,0 0 0,0 1 1,1-1-1,-1 0 0,2 19 45,-13 28 259,9-41-263,-3 15 102,-6 39 1,10-20-4792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6:39.8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120 142 10645,'0'0'3167,"-14"18"-3023,2-5-118,3-4-10,0 2 0,1-1 0,0 1 0,0 0 0,1 1 0,1 0 0,0 0 0,1 0 0,-7 23 0,7-9 33,0 1 0,2-1 0,1 40-1,2-64-49,0 0 1,1 0-1,-1 0 0,1 0 0,-1 0 0,1 0 0,0-1 0,0 1 1,-1 0-1,1 0 0,1-1 0,-1 1 0,0 0 0,0-1 0,1 1 1,-1-1-1,0 0 0,1 1 0,0-1 0,-1 0 0,1 0 0,0 0 1,2 1-1,1 0 5,-1 0 0,1 0 1,-1-1-1,1 1 0,0-1 1,-1 0-1,1-1 1,5 1-1,-4-1 17,0 0 0,0 0 0,0-1 0,-1 0 0,1 0 0,0-1 0,-1 1 0,1-1 0,-1 0 0,1-1 0,-1 1 0,0-1 1,0 0-1,0 0 0,8-8 0,-7 4 2,0 1-1,-1-1 1,0 0 0,0 0 0,-1 0 0,0-1 0,0 1 0,-1-1 0,5-15-1,-1-10 106,-2 0-1,-1 0 0,-1 0 0,-2-47 0,-1 68-50,0-9 43,1 8-13,-1 0-1,-4-22 1,3 31-87,0-1 1,0 1-1,0 0 0,-1 0 0,0 0 1,0 0-1,0 0 0,0 0 0,0 1 0,-1-1 1,-5-6-1,-6-9 140,12 17-871,2 8-1983,0 12-2598,0 10-1720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6:40.2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14903,'0'0'2113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6:41.1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47 8564,'0'0'4960,"-11"-5"-4571,-29-16-248,30 16 1820,-8-6-950,15 10-994,1 0 0,-1 0 0,0 1 0,0-1 0,0 1 0,0 0 0,0 0 0,1 0 0,-6 1 0,-2-1 19,9 0-34,0 0-1,-1 0 1,1 0 0,-1 0 0,1 0 0,0 1-1,-1-1 1,1 0 0,0 1 0,-1-1 0,1 1-1,0-1 1,-3 2 0,0 8-8,3-8 6,-4 21-30,0 0-1,1 0 1,2 0 0,0 1 0,2 33 0,0-49 8,0-7 0,0 0 1,0 1-1,-1-1 0,1 1 1,0-1-1,0 1 1,1-1-1,-1 1 0,0-1 1,0 1-1,1-1 0,-1 1 1,1-1-1,-1 0 1,1 1-1,-1-1 0,1 0 1,0 1-1,0-1 1,0 0-1,0 0 0,0 0 1,0 0-1,0 0 1,0 0-1,0 0 0,0 0 1,0 0-1,1 0 0,-1-1 1,0 1-1,1 0 1,-1-1-1,0 1 0,1-1 1,-1 0-1,1 1 1,-1-1-1,1 0 0,-1 0 1,1 0-1,-1 0 1,1 0-1,-1 0 0,1-1 1,-1 1-1,0 0 1,1-1-1,1 0 0,7-1-117,-1-1 0,1-1 0,-1 1 0,1-2-1,-1 1 1,0-1 0,-1 0 0,1-1 0,9-8-1,11-12-549,28-32 0,-21 21 399,-16 22 243,-18 14 48,0 0-1,0-1 1,0 1-1,0 0 0,0-1 1,0 0-1,0 1 0,0-1 1,-1 0-1,3-4 1,-1 0 21,-3 5-2,0 1 0,0 0 0,0-1 0,1 1 0,-1-1-1,0 1 1,0-1 0,0 1 0,1 0 0,-1-1 0,0 1 0,0-1 0,1 1 0,-1 0 0,0 0 0,1-1 0,-1 1 0,0 0 0,1-1 0,-1 1 0,0 0 0,1 0 0,-1 0 0,1-1 0,-1 1 0,1 0 0,-1 0 0,0 0 0,1 0 0,-1 0 0,1 0 0,4 0 1978,-23 18-1034,-8 11-930,1 2 1,1 1 0,2 0-1,-26 52 1,40-66-35,-2 0 0,0-1 0,-1 0 0,-1 0 0,-15 17 0,11-11-26,15-21-79,0 1 1,0-1 0,0 0-1,0 0 1,-1 0-1,1 0 1,-1 0-1,1 0 1,-1 0-1,1-1 1,-1 1 0,0 0-1,0-1 1,0 0-1,0 1 1,0-1-1,0 0 1,0 0 0,-1 0-1,1 0 1,-4 1-1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26:45.8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1 448,'0'0'6630,"-18"0"-5427,-39 0-280,13 0 4600,46 0-5483,12 1 161,-1 1 0,1 0 0,-1 1 0,1 0 0,-1 2 0,16 6 0,26 8 329,-35-13-385,-2 0 59,0-1 0,33 5 0,200 20 1285,-186-25-1030,101-5 1,-69-2-181,284 2 660,-221 15-683,1588-15 603,-1434-15-816,-11 2 48,62 8 316,-207 7-276,459 27-42,-459-27-144,-109-2 13,31-2-443,-78 2 352,-1 0 0,0 0 0,0-1 0,1 1 0,-1 0 0,0 0 0,0-1 0,0 1-1,1 0 1,-1-1 0,0 1 0,0-1 0,0 0 0,0 1 0,0-1 0,0 0 0,0 0 0,0 1 0,0-1 0,0 0 0,-1 0 0,2-1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2:58.3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62 6755,'0'0'9356,"-7"-10"-8923,-22-31-44,21 31 809,8 30-1451,14 263 647,-14 61-1250,30-346-1110,-25-1 1960,1 0-1,-1-1 1,0 0 0,-1 0 0,7-6 0,-7 6 8,1 0 1,0-1-1,0 2 1,0-1 0,0 0-1,6-2 1,0 2 1,0 1-1,1 0 1,-1 1-1,1 0 1,0 1-1,-1 0 1,1 0-1,17 3 1,-3-2-23,-24 0 11,0 1-1,-1-1 0,1 0 0,-1 1 0,1-1 0,0 1 0,-1-1 0,1 1 0,-1 0 0,1 0 1,-1 0-1,0 0 0,1 0 0,-1 0 0,0 0 0,0 0 0,0 0 0,0 0 0,0 1 1,0-1-1,0 0 0,0 1 0,0-1 0,0 1 0,-1-1 0,1 1 0,-1 0 0,1-1 1,-1 1-1,0-1 0,0 1 0,1 0 0,-1 3 0,0 3 43,0 0 1,0 0-1,0 0 1,-1 0-1,-3 16 0,-1-13 14,0 0 0,0-1-1,-1 1 1,0-1 0,-1 0-1,0 0 1,-1-1 0,0 0-1,0-1 1,-12 10 0,1 1 38,10-11-6,0-1 0,-1 0 0,0 0 0,0-1 1,-1 0-1,0 0 0,0-2 0,0 1 0,-21 4 0,9-1-8,-8-6 0,29-2-128,2-2-331,0-1 107,0 0 0,0 0 0,1 1-1,0-1 1,-1 0 0,1 1 0,0-1 0,0 0 0,1 1 0,-1-1 0,0 1 0,1 0-1,3-4 1,6-13-3207,-8 5-1323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2:58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1 345 5026,'0'0'10261,"74"122"-9333,-74-78-399,-15-13-321,15-2-176,0-14-32,0 1-48,15-16-3330,-15-16-1072,0-13-2273</inkml:trace>
  <inkml:trace contextRef="#ctx0" brushRef="#br0" timeOffset="1">151 0 8548,'0'0'3906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2:59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 11637,'0'0'5627,"2"2"-5472,0 1-147,0 0 0,0-1 1,-1 1-1,0 0 0,1 0 0,-1 0 1,0 0-1,0 0 0,-1 0 1,1 0-1,-1 0 0,1 1 1,-1 2-1,-1 53 73,0-32-60,5 31 27,-4-57-53,0 1 0,0-1 0,0 1 0,0-1 0,0 1 0,0-1 0,1 0 0,-1 1 0,1-1 0,-1 1 1,1-1-1,0 0 0,-1 0 0,1 1 0,0-1 0,0 0 0,0 0 0,0 0 0,0 0 0,0 0 0,0 0 0,0 0 0,0 0 0,1 0 0,-1-1 0,0 1 0,0 0 0,1-1 0,1 1 0,-2-1-6,0 0 1,0-1-1,0 1 1,0-1-1,0 1 1,0-1-1,0 1 0,0-1 1,0 0-1,-1 0 1,1 1-1,0-1 0,0 0 1,-1 0-1,1 0 1,0 0-1,-1 0 1,2-1-1,1-4-25,13-19-34,-1-2 0,-2 0 0,0 0 1,9-34-1,-14 41 74,-6 14-3,0 1 0,1 0-1,-1 1 1,1-1 0,0 0-1,0 1 1,1 0-1,-1 0 1,6-5 0,-7 7-2,0 1 0,0-1 0,-1 1 0,1 0 0,0 0 1,0 0-1,0 0 0,0 0 0,0 0 0,1 1 0,-1-1 0,0 1 1,0-1-1,0 1 0,1 0 0,-1 0 0,0 0 0,0 0 0,1 0 1,-1 1-1,0-1 0,0 1 0,0-1 0,0 1 0,3 1 0,-3-1 3,-1 0 0,1 1-1,-1-1 1,1 1 0,-1 0-1,0-1 1,0 1-1,0 0 1,0 0 0,0 0-1,0 0 1,0 0 0,0 0-1,-1 0 1,1 0-1,-1 2 1,8 43 83,-6-37-59,18 138 153,-18-141-309,0 0 0,1 0-1,0 0 1,0 0 0,0 0 0,1-1 0,0 1-1,0-1 1,1 0 0,0 0 0,0-1 0,0 0-1,1 0 1,9 7 0,-12-10-260,-1-1 0,1 0 0,0 0 0,0-1 1,0 1-1,-1-1 0,1 1 0,0-1 0,0 0 0,0 0 0,0 0 0,0 0 0,0-1 1,0 1-1,-1-1 0,1 0 0,0 0 0,0 0 0,-1 0 0,1 0 0,0 0 0,-1-1 0,1 1 1,-1-1-1,0 0 0,0 0 0,3-3 0,9-10-621,-1-2-1,0 1 1,11-23-1,14-19 2254,-35 55-1012,-1 0-1,0 0 1,-1 0-1,1-1 1,0 1-1,-1-1 1,0 1 0,0-1-1,0 1 1,0-1-1,-1 0 1,1-7-1,-1-13 3769,0 7 764,0 17-4698,0-1 0,0 1 0,0-1 1,0 1-1,0-1 0,0 1 0,-1-1 0,1 1 0,0-1 0,0 1 0,0 0 0,-1-1 0,1 1 1,0-1-1,0 1 0,-1 0 0,1-1 0,0 1 0,-1 0 0,1-1 0,0 1 0,-1 0 1,1-1-1,-1 1 0,1 0 0,-1 0 0,1 0 0,0-1 0,-1 1 0,0 0 0,-20 0 1250,16 0-1112,0 2-1,0-1 1,0 0-1,0 1 1,0 0-1,-7 4 1,8-3-149,-1 0 1,1 0 0,0 1 0,0 0 0,0 0 0,0 0 0,1 0 0,-1 0-1,1 1 1,0 0 0,1-1 0,-1 1 0,1 0 0,0 1 0,-1 4 0,0 5-25,0-1 1,1 1 0,1 0 0,1 18 0,1-31-63,-1 1 0,0-1 0,1 0 0,0 0 0,0 0 1,-1 1-1,1-1 0,0 0 0,1 0 0,-1 0 0,0 0 0,0-1 0,1 1 1,0 0-1,-1 0 0,1-1 0,0 1 0,-1-1 0,1 0 0,0 1 1,0-1-1,0 0 0,0 0 0,0 0 0,1 0 0,-1-1 0,0 1 1,0-1-1,1 1 0,-1-1 0,0 0 0,1 1 0,-1-1 0,0-1 0,0 1 1,1 0-1,-1 0 0,0-1 0,0 1 0,1-1 0,-1 0 0,0 0 1,2-1-1,3-3-255,0-1 0,0 0 0,-1-1 0,0 1 0,-1-1 0,0 0 0,5-9 0,30-60-742,-28 51 722,-2 13 223,-7 9 183,-3 23 236,0 9 95,2-1 0,0 0-1,12 48 1,-14-73-421,1 0-1,0 1 1,0-1-1,1 0 1,-1 0 0,1 0-1,-1 0 1,1-1-1,0 1 1,0 0-1,1-1 1,-1 1-1,0-1 1,1 0-1,-1 1 1,1-1 0,0 0-1,0-1 1,3 3-1,-3-3-481,0 0 0,0 0 0,0 0 0,1 0 0,-1-1 0,1 1 0,5-1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01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 9716,'0'0'4397,"-3"15"-4175,1-6-193,-2 18 46,1-1-1,-1 32 1,4-48-56,0-3-13,0 1 1,0-1 0,0 0-1,1 0 1,0 1 0,1-1-1,-1 0 1,1 0 0,4 8-1,-3-2-16,-3-10-30,2-6-336,70-83 482,4-6-52,-75 90-63,0 1 1,1 0 0,-1 0-1,0 0 1,1 0 0,-1 0-1,1 0 1,0 0 0,-1 0-1,1 1 1,0-1 0,-1 0-1,1 1 1,0 0 0,0-1-1,-1 1 1,1 0 0,0 0-1,0 0 1,-1 0 0,1 0-1,0 0 1,0 1 0,-1-1-1,1 1 1,0-1 0,0 1-1,-1-1 1,1 1 0,-1 0-1,1 0 1,0 0 0,-1 0-1,0 0 1,1 0 0,-1 0-1,0 1 1,1-1 0,-1 0-1,1 3 1,3 2 18,0 0 1,-1 0-1,1 0 1,-2 1-1,1 0 0,-1 0 1,0 0-1,3 11 0,-3-1 25,-3-14-34,0-1-1,0 1 1,1-1-1,-1 1 1,0-1-1,1 1 1,0-1-1,-1 0 1,1 1-1,0-1 1,0 0-1,0 0 1,0 1-1,1-1 1,-1 0-1,1 0 1,-1 0-1,1-1 1,0 1-1,0 0 1,-1-1-1,1 1 1,0-1-1,0 1 1,4 1 0,-1-2-60,1 1 1,0-1 0,-1 0 0,1-1 0,0 1 0,0-1 0,-1 0 0,1-1 0,0 1 0,0-1 0,-1 0 0,1-1 0,-1 1 0,9-4 0,0-3-27,0 1 1,0-2-1,21-17 1,-20 14 90,1 1 0,19-11 1,-22 20 9,-10 2 77,-3 2 313,-1 12-78,2 0 1,0-1-1,0 1 1,8 26-1,-8-36-332,0 0-1,0-1 0,1 1 0,0 0 1,0-1-1,0 1 0,0-1 0,0 0 1,0 0-1,1 0 0,0 0 1,0 0-1,-1 0 0,2-1 0,-1 1 1,0-1-1,0 0 0,1 0 0,-1 0 1,1-1-1,0 1 0,5 1 1,-6-3-33,0 1 1,0-1 0,0 0 0,0 0-1,0 0 1,0-1 0,0 1 0,0-1 0,0 1-1,0-1 1,0 0 0,0 0 0,0 0 0,0-1-1,0 1 1,-1-1 0,6-3 0,3-4-275,0 0 1,15-18-1,-13 14-122,9-10-140,-5 5 281,37-30 0,-49 44 285,1 1-1,-1-1 1,0 1-1,1 0 1,-1 0-1,1 1 1,0 0-1,0 0 1,0 0-1,0 1 1,1 0-1,9-1 1,-15 2 7,1 0 0,-1 1 0,1-1 0,-1 1 0,1-1 0,-1 1 1,1 0-1,-1-1 0,0 1 0,1 0 0,-1 0 0,0 0 0,0 0 0,0 0 0,0 0 1,0 0-1,0 0 0,0 1 0,0-1 0,0 0 0,-1 1 0,1-1 0,0 0 1,-1 1-1,1-1 0,-1 1 0,1-1 0,-1 1 0,0-1 0,0 1 0,0-1 0,0 3 1,3 7 91,6 31 758,-2 1 0,2 48 1,-6-61-718,1 54 110,-4 0 1,-4 0-1,-24 144 0,10-78-856,18-146 555,-1 0 1,0 0 0,0 0-1,0 0 1,0 0-1,-1 0 1,0-1 0,1 1-1,-1-1 1,-1 1-1,1-1 1,-4 4-1,5-6 91,0 0-1,0 0 0,0-1 1,0 1-1,0 0 0,0-1 0,0 1 1,-1-1-1,1 1 0,0-1 0,0 1 1,-1-1-1,1 0 0,0 0 1,-1 0-1,1 0 0,0 0 0,-1 0 1,1 0-1,0 0 0,-1 0 0,1-1 1,0 1-1,0 0 0,-1-1 1,1 1-1,0-1 0,0 0 0,0 1 1,0-1-1,-1 0 0,1 0 0,0 1 1,0-1-1,1 0 0,-1 0 1,0 0-1,-1-2 0,-4-5 148,0 0 0,1 0-1,-1-1 1,2 0 0,0 0 0,0 0 0,-5-18-1,8 24-150,-6-24 86,2 0 0,1-1 0,1 1-1,2 0 1,0-1 0,6-47-1,-2 57-100,1-1-1,0 1 1,1 0-1,1 0 1,0 1-1,2 0 0,0 0 1,15-23-1,-11 21-88,1 1 0,1 0 0,0 1 0,1 0-1,1 1 1,21-17 0,-30 29-428,-1 0 1,0 0-1,1 1 1,10-5-1,-12 6-127,26-13-6352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02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16 10197,'0'0'5666,"-107"-16"-4721,79 16 63,-3 16-720,1 28-16,30-13-160,0 29-64,0 0-15,30-16-33,16 2 0,-2-17-81,16-29-111,16 0-1873,-47-29-4530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02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46 469 13622,'0'0'1201,"10"-2"-1225,-7 1 28,4 0 5,1-2 1,0 1-1,0-1 1,-1 0-1,1 0 1,-1-1-1,0 0 0,0 0 1,-1-1-1,1 0 1,7-8-1,4-6-102,0-1-1,-2-1 1,26-43-1,-33 49 1,-1-1 0,-1 0-1,0 0 1,-2-1 0,1 0-1,-2 0 1,3-20 0,-5 24 41,-1 0-1,-1-1 1,0 1 0,-2-16 0,2 27 65,0-1 0,-1 1-1,1-1 1,-1 1 0,0-1 0,0 1 0,0-1-1,0 1 1,0 0 0,0-1 0,-1 1 0,1 0 0,-1 0-1,0 0 1,1 0 0,-1 0 0,0 0 0,0 1-1,0-1 1,0 1 0,-1-1 0,1 1 0,0 0 0,-1 0-1,1 0 1,-4-1 0,1 0 115,-1 1 0,1 0 1,0 0-1,-1 1 0,1-1 0,-1 1 1,1 0-1,0 1 0,-1-1 0,1 1 0,-7 2 1,8-1-75,0-1 1,1 1 0,-1 0 0,1 0-1,0 0 1,-1 1 0,1-1 0,0 1-1,0 0 1,1 0 0,-1 0 0,0 0-1,1 0 1,0 0 0,-2 5-1,-17 31 21,3 1 0,1 0-1,3 1 1,1 1-1,1 0 1,-5 48-1,5 4 39,0 162-1,12-246-109,0-1 0,1 0-1,0 1 1,0-1 0,1 0-1,0 0 1,1 0-1,0 0 1,0 0 0,1-1-1,0 1 1,1-1-1,0 0 1,0 0 0,8 8-1,-9-11-48,0-2 0,1 1 0,-1 0 0,1-1 0,0 0 0,0 0 0,1 0 0,-1-1 0,0 0 0,1 0 0,0 0-1,-1-1 1,1 0 0,0 0 0,0 0 0,-1-1 0,1 1 0,0-2 0,0 1 0,0 0 0,0-1 0,-1 0 0,1-1 0,6-2 0,-5 2-154,-1 0 0,0-1 0,1 0 1,-1-1-1,-1 1 0,1-1 0,-1 0 1,1 0-1,5-7 0,39-48-1888,-27 30 1214,113-118 3031,-138 174-942,-4-13-983,0-1-1,0 1 1,-2-1-1,0 0 0,0-1 1,-1 0-1,-11 12 1,18-22-139,4-2-185,1 0 48,-1 0 0,1 0 0,0 0 0,-1-1 0,1 1 0,-1-1 0,1 1 0,4-3 0,-3-4-4,1 0 1,-2-1 0,1 0-1,-1 1 1,0-1-1,-1 0 1,1 0-1,0-15 2552,1 24-3135,0-1 14,0 1 0,1-1 0,-1 0 0,0 0 0,7-1 1,-1 0-2005,3 1-1773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09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91 6291,'0'0'6819,"30"-90"-7107,-14 105-1489,-16-1-1392</inkml:trace>
  <inkml:trace contextRef="#ctx0" brushRef="#br0" timeOffset="1">0 91 5795,'120'89'6659,"-60"17"-5971,-44-75-144,14-2-176,-15-14-240,14 16-63,-14-2 63,0 2-64,-15-16-64,0 14-1457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03.2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230 32 400,'0'0'14908,"-10"-6"-13878,0 2-773,0 0 0,-1 0 1,1 1-1,-1 0 0,0 0 0,0 2 0,-22-2 0,28 3-190,-1 0 0,1 0 1,0 0-1,0 1 0,-1 0 0,1 0 0,0 0 0,0 1 0,0 0 0,0 0 1,-8 4-1,10-3-61,0-1 0,0 1 1,0 0-1,0 0 0,0 1 1,1-1-1,0 0 0,-1 1 1,1 0-1,1-1 0,-1 1 1,0 0-1,1 0 0,0 0 1,-1 4-1,0 0-2,1-1 0,-1 1 0,2-1 0,-1 1 0,1-1 1,0 1-1,0-1 0,1 1 0,3 12 0,-4-18-15,1 1 0,0-1-1,0 1 1,0-1 0,0 1 0,0-1 0,1 0 0,-1 0 0,1 1 0,0-1-1,-1 0 1,1-1 0,0 1 0,0 0 0,0 0 0,0-1 0,0 1 0,1-1 0,-1 0-1,0 0 1,1 1 0,-1-2 0,1 1 0,-1 0 0,1 0 0,-1-1 0,1 1-1,-1-1 1,1 0 0,3 0 0,-3 0-68,0 0 1,0 0-1,0 0 0,0 0 1,0-1-1,0 1 0,0-1 0,0 0 1,0 0-1,0 0 0,0 0 1,-1-1-1,1 1 0,0-1 0,-1 1 1,1-1-1,-1 0 0,0 0 1,1 0-1,-1 0 0,0-1 1,0 1-1,-1-1 0,1 1 0,0-1 1,-1 1-1,2-5 0,5-5-108,0 0 0,0 1 0,1 0 0,16-16 0,-24 27 189,1-3 609,-1 6-524,-1 0 0,1 0 0,-1 0 0,0 0 0,1 0 0,-2 0 0,1 0 1,-1 6-1,0 3 17,-7 44 49,6-50-155,1-1-1,-1 1 0,1-1 0,0 1 0,1-1 0,-1 1 0,1 0 0,0-1 0,1 1 0,-1 0 1,1-1-1,0 1 0,0-1 0,1 1 0,0-1 0,0 0 0,4 8 0,-5-11-30,1-1-1,-1 1 0,1-1 0,-1 1 1,1-1-1,-1 0 0,1 0 0,0 0 1,0 0-1,0 0 0,0 0 0,-1 0 1,1 0-1,0-1 0,0 1 0,0-1 1,3 1-1,34-1-1857,-26-1 609,6-2-3723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03.8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240 13 8468,'0'0'6763,"-18"-2"-5768,-57-7-237,71 9-723,-1-1 1,0 1-1,0 0 1,0 0-1,0 1 1,0 0-1,0-1 1,0 2-1,-7 2 1,10-3-12,0 0 1,-1 0-1,1 0 0,0 0 1,0 1-1,0-1 0,0 1 1,1 0-1,-1-1 0,0 1 1,1 0-1,-1 0 0,1 0 1,-3 4-1,3-2-6,0-1-1,0 1 0,1-1 1,-1 1-1,1-1 1,0 1-1,-1 0 0,2-1 1,-1 1-1,0 0 1,1-1-1,-1 1 0,1-1 1,0 1-1,1-1 1,-1 1-1,0-1 0,1 0 1,0 1-1,0-1 1,0 0-1,3 3 0,19 24-15,-17-22-57,0 0-1,0 1 0,-1 0 1,0 0-1,0 0 0,-1 0 0,-1 1 1,1 0-1,4 17 0,-8-23-29,0 0 0,0 0 0,0 0 0,-1 0 0,1 0 0,-1 0 0,0 0 0,0 0 0,-1 0 0,1 0 0,-1 0 0,0 0-1,0 0 1,0 0 0,-1-1 0,1 1 0,-1 0 0,0-1 0,0 1 0,0-1 0,0 1 0,-1-1 0,1 0 0,-1 0 0,0 0 0,0-1 0,0 1-1,0 0 1,0-1 0,-1 0 0,1 0 0,-1 0 0,0 0 0,-6 1 0,-1 1 33,-1-1 0,0 0-1,0-1 1,0-1 0,0 0 0,-16-1 0,28 0-83,-1-1 1,1 1 0,0-1 0,-1 0 0,1 1 0,0-1 0,0 1 0,0-1 0,0 0 0,-1 1 0,1-1 0,0 0 0,0 1 0,0-1 0,1 0 0,-1 1 0,0-1 0,0 0 0,0 1 0,0-1 0,0 0 0,1 1 0,-1-1 0,1 0 0,3-8-440,1 1 0,0 0 1,1 0-1,-1 0 1,2 1-1,-1 0 0,1 0 1,0 0-1,0 1 1,1 0-1,0 1 0,16-10 1,9-3-2426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04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0 5747,'0'0'11845,"0"8"-11669,13 253 62,-13-172-209,0-85-23,0-1 0,0 1 0,-1-1 1,1 0-1,-1 1 0,0-1 0,0 0 0,0 1 1,-1-1-1,1 0 0,-1 0 0,0 0 0,1 0 0,-1 0 1,-1-1-1,1 1 0,0 0 0,-1-1 0,1 0 1,-1 1-1,0-1 0,0 0 0,0-1 0,0 1 1,0 0-1,-4 1 0,-3 0-9,0 1-1,-1-1 1,1-1 0,-1 0 0,0-1 0,1 0 0,-14 0-1,22-1-20,0 0 0,1 0 0,-1 0 0,0 0 0,1 0 0,-1-1 0,0 1 0,1 0 0,-1-1 0,1 0 1,-1 1-1,1-1 0,-1 0 0,1 0 0,-1 1 0,1-1 0,0 0 0,0 0 0,-1-1 0,1 1 0,0 0 0,0 0 0,0-1 0,0 1 0,0 0 0,1-1 0,-1 1 0,0-1 0,1 1 0,-2-3 0,1-4-521,-1 1 1,2-1-1,-1 0 1,1 0-1,0-10 1,1 0-1713,-1 1-4738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06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 2097,'0'0'13030,"-15"105"-11717,0-60-241,-1-1-544,16 2-480,0-1-32,0-30-16,0 1-320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06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10293,'0'0'2945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07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347 377 11269,'0'0'3244,"15"-5"-3185,-13 4-58,7-1 14,0-1 1,0 0-1,0-1 0,0 0 1,-1-1-1,1 0 0,-1 0 1,-1 0-1,1-1 0,-1 0 0,0-1 1,9-10-1,-6 4 21,-1-2 0,0 1 0,-2-1 0,1-1 0,-2 1 0,0-1 0,-1 0 0,0-1 0,-1 1 0,-1-1 0,2-33 0,-5 47 21,0 0 0,-1 0 0,1 0 0,0 0-1,-1 0 1,0 1 0,1-1 0,-1 0 0,0 0-1,0 1 1,-1-1 0,1 0 0,-1 1 0,1-1 0,-1 1-1,0 0 1,0-1 0,0 1 0,0 0 0,0 0 0,0 0-1,-5-2 1,1 1 132,1 0 1,-1 1-1,0 0 0,0 0 0,0 1 0,1-1 1,-1 1-1,-1 1 0,1-1 0,-7 1 1,11 0-166,-1 0 1,1 0-1,0 1 1,-1-1-1,1 1 1,0-1-1,-1 1 1,1 0-1,0 0 1,0 0-1,0 0 1,0 0 0,0 0-1,0 0 1,0 1-1,0-1 1,0 1-1,1 0 1,-1-1-1,0 1 1,1 0-1,-3 4 1,0 3-9,-1 0 0,1 0 0,1 1 0,-4 12 0,1-1 14,-16 46 2,3 1-1,-12 80 0,17-35-45,-14 83 54,20-154-187,-2-1-1,-21 58 1,19-66-17,7-19 113,0 0 1,0 0-1,-2-1 0,0 0 0,-10 15 0,14-25 52,0 1 0,0-1 0,-1 1 0,1-1 0,-1 0 1,0-1-1,0 1 0,0-1 0,0 1 0,0-1 0,-1 0 0,1-1 0,-1 1 0,1-1 0,-1 0 1,0 0-1,1 0 0,-1-1 0,0 1 0,-5-2 0,9 1 1,-3 1 8,0-1 1,0 0-1,0 0 0,1-1 0,-1 1 0,0-1 1,0 1-1,1-1 0,-6-3 0,7 3-7,1 0 0,0-1-1,-1 1 1,1 0 0,0-1-1,0 0 1,0 1 0,0-1-1,0 0 1,1 1 0,-1-1-1,0 0 1,1 0 0,-1 0-1,1 0 1,0 1 0,0-1-1,-1 0 1,1 0 0,1 0-1,-1 0 1,0-2 0,1-4-6,1-1 1,-1 0 0,1 1 0,1 0-1,0-1 1,0 1 0,0 0 0,1 1-1,0-1 1,1 1 0,0-1 0,0 2-1,6-8 1,4-3-11,1 0 1,0 2-1,32-25 0,-25 26-93,0 0-1,1 2 1,0 1 0,35-12 0,-39 18-594,0 0 0,0 2-1,0 0 1,0 1 0,37 2 0,-41 0-422,7 0-3362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07.4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1 241 9812,'0'0'6980,"30"150"-6916,-30-90-16,0 2-48,0-18-1137</inkml:trace>
  <inkml:trace contextRef="#ctx0" brushRef="#br0" timeOffset="1">46 181 8500,'0'-106'2865,"0"77"-256,0-1-1248,0 14-833,16 16-6611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07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0 121 10165,'0'0'5461,"13"8"-5269,39 21-85,-51-28-104,1 0 0,0 0 1,0 0-1,0 0 0,0-1 1,0 1-1,0-1 1,0 1-1,0-1 0,0 0 1,4 0-1,-6 0-17,1 0-1,0 0 1,-1 0 0,1-1 0,0 1-1,-1 0 1,1 0 0,-1-1-1,1 1 1,-1-1 0,1 1 0,0 0-1,-1-1 1,1 1 0,-1-1 0,0 1-1,1-1 1,-1 1 0,1-1-1,-1 0 1,0 1 0,1-2 0,0-1-103,0-1 1,-1 1 0,1-1 0,-1 0-1,0 1 1,0-1 0,0 1-1,-2-6 1,2-1-163,0-5-439,0 6 397,0 0-1,0 0 1,-1 0-1,-3-16 1,4 23 406,-1 0-1,1 1 1,-1-1-1,1 0 1,-1 1-1,0-1 1,0 1-1,0-1 1,0 1-1,0 0 1,0-1-1,0 1 1,0 0 0,-1 0-1,1-1 1,0 1-1,-1 0 1,1 1-1,-1-1 1,1 0-1,-1 0 1,1 1-1,-1-1 1,0 0-1,1 1 1,-1 0 0,0-1-1,0 1 1,1 0-1,-4 0 1,3 0-13,1 0 1,-1 1-1,0-1 1,1 0-1,-1 1 1,0-1-1,1 1 1,-1 0 0,1-1-1,-1 1 1,1 0-1,-1 0 1,1 0-1,-1 0 1,1 0-1,0 0 1,0 1-1,-1-1 1,1 0 0,0 1-1,0-1 1,0 1-1,1-1 1,-1 1-1,0-1 1,0 1-1,1-1 1,-1 1-1,0 3 1,-1 4 10,1 0 1,0 0-1,0 0 1,0 12-1,0 39 51,-1-33-108,2 0-1,6 51 1,-6-75-74,0 0 0,1-1 0,0 1 1,0 0-1,-1 0 0,1-1 0,1 1 1,-1-1-1,0 1 0,1-1 1,-1 1-1,1-1 0,0 0 0,0 0 1,0 0-1,0 0 0,0 0 0,0 0 1,0 0-1,1-1 0,4 3 0,-1-2-636,1 0 0,0 0-1,-1-1 1,1 0-1,0 0 1,-1-1-1,10 0 1,-15 0 514,0 0 0,-1 1 0,1-1 0,-1 0 1,1 0-1,0 0 0,-1 0 0,1 0 0,0-1 0,-1 1 0,1 0 0,0 0 0,-1 0 1,1 0-1,-1-1 0,1 1 0,-1 0 0,1-1 0,0 1 0,-1 0 0,1-1 0,-1 1 0,1-1 1,0 0-1,1-23-5716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08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 4050,'0'0'7131,"13"15"-5482,-6-7-1431,-2-2-119,1 0 1,-1 0 0,0 1 0,-1-1-1,1 1 1,-1 0 0,0 1 0,-1-1 0,0 1-1,0 0 1,-1-1 0,0 1 0,0 0-1,-1 0 1,1 12 0,-3 34 155,-1-29-219,2 0 0,0 0 1,2 0-1,1 0 0,8 34 0,-9-43-12,-2-166 651,0 144-584,1 1-1,0 0 1,0 0-1,0-1 1,0 1-1,1 0 1,0 0-1,0 0 1,0 1-1,1-1 1,-1 1 0,1-1-1,0 1 1,1 0-1,-1 0 1,1 0-1,0 0 1,0 1-1,0-1 1,0 1-1,0 0 1,1 0-1,5-2 1,14-7 144,0 1 0,1 2 1,39-11-1,-44 14-273,38-8 100,-29 7-147,0-1-1,30-12 1,6-18-2731,-39 21-2612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37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76 64,'0'0'10002,"-18"3"-8906,-55 9 102,71-12-1135,0 1 0,0-1 0,0 0 0,0 1 0,0 0 0,0-1 0,0 1-1,0 0 1,0 0 0,1 0 0,-1 0 0,0 1 0,1-1 0,-1 0 0,0 1 0,1-1 0,0 1-1,-1-1 1,1 1 0,0 0 0,0-1 0,0 1 0,0 0 0,0 0 0,0 2 0,-4 5 217,3-5-258,0 0 1,0 1-1,0-1 0,0 1 1,0-1-1,1 1 1,0-1-1,0 1 0,0 0 1,1-1-1,0 1 0,-1 0 1,2-1-1,-1 1 1,0 0-1,1 0 0,0-1 1,0 1-1,1-1 0,-1 1 1,1-1-1,0 1 1,0-1-1,0 0 0,1 0 1,-1 0-1,1 0 0,0 0 1,0-1-1,6 5 1,-3-3-38,1 0 0,0 0 1,0-1-1,0 0 0,0 0 0,1-1 1,0 0-1,0-1 0,0 1 1,0-1-1,0-1 0,0 0 1,13 1-1,-11-2 18,12 0 56,0-1 0,30-4 0,-46 4-52,1-1-1,0 1 1,-1-2 0,1 1 0,-1-1-1,0 1 1,0-2 0,0 1-1,0-1 1,-1 0 0,1 0-1,5-6 1,-5 5 14,-1 0 0,0-1-1,1 0 1,-2 0 0,1 0 0,-1-1 0,0 0-1,0 0 1,-1 0 0,0 0 0,0 0 0,-1-1-1,0 1 1,0-1 0,0 0 0,-1 1 0,-1-1-1,1 0 1,-2-12 0,1 15 16,0 1 0,-1-1-1,1 0 1,-1 1 0,-1-1-1,1 0 1,-1 1 0,1-1 0,-1 1-1,-1 0 1,1 0 0,0 0 0,-1 0-1,0 0 1,0 0 0,0 1-1,-1-1 1,-3-3 0,2 3 17,-1 1 0,1-1-1,0 1 1,-1 0 0,0 0 0,0 1 0,0-1-1,0 1 1,0 1 0,0-1 0,0 1 0,-1 0 0,-11 0-1,3 0-224,-16 1 651,30 0-594,1 0-1,-1 1 1,0-1 0,1 0-1,-1 0 1,0 0-1,1 0 1,-1 1 0,1-1-1,-1 0 1,0 1-1,1-1 1,-1 0 0,1 1-1,-1-1 1,1 1 0,-1-1-1,1 1 1,-1-1-1,1 1 1,-1-1 0,1 1-1,0-1 1,-1 1 0,1 0-1,0-1 1,0 1-1,-1 0 1,1-1 0,0 1-1,0 0 1,0-1-1,0 2 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10.1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1 181 9524,'0'0'5523,"15"-106"-5283,0 91-112,14 0-112,1-14 16,0 13-32,1 16-1200,-16 0-2578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38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0 226 8020,'0'0'2892,"5"-2"-2807,0-2-41,0 1-1,0-1 1,-1 0 0,1 0 0,-1-1-1,6-7 1,26-25 176,-19 23-175,-1-1 0,0 0 1,-1-1-1,20-29 0,-28 35-42,-6 8-2,1 0 1,-1 0 0,0 1 0,1-1-1,0 0 1,-1 1 0,1-1 0,0 1-1,0-1 1,-1 1 0,1 0 0,0-1-1,3 0 1,8-8-29,-11 8-141,-2 19-37,0 28 781,13 89 0,-11-116-484,-1 1 0,0 0 0,-3 21 0,1-24-7,0 1 0,1-1-1,5 32 1,-1-28 5,-1-7 8,-1 0 1,0 1-1,-1-1 1,-1 19-1,1-32-96,-1 1 1,0-1-1,0 0 0,0 0 1,0 0-1,0 1 0,1-1 1,-1 0-1,0 0 0,0 0 1,0 0-1,1 1 0,-1-1 1,0 0-1,0 0 0,0 0 1,1 0-1,-1 0 1,0 0-1,0 0 0,1 0 1,-1 0-1,0 0 0,0 0 1,1 0-1,-1 0 0,0 0 1,0 0-1,1 0 0,-1 0 1,0 0-1,0 0 0,1 0 1,-1 0-1,8 2 1269,-8 8-1005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42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16 1393,'0'0'6109,"2"-2"-5277,11-11 1377,-14 13-2161,0-1-1,0 1 0,0 0 0,0 0 0,0 0 0,0 0 0,0 0 0,0 0 0,0 1 0,0-1 0,0 0 0,0 0 0,0 1 0,0-1 0,-2 1 0,-5 11-23,0 1 1,0 0-1,2 0 0,-1 0 1,2 1-1,-8 27 1,-20 112-31,17-65 5,3-13-11,-3 0 11,4 1 1,3 0-1,1 99 0,8 191-178,3-323 165,2 0-1,2-1 0,2 1 0,17 49 0,15 78 52,-35-149-4,0-1 0,16 34 0,-13-30 2,40 83 90,-37-95-1088,-12-24-2023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44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1 616 7924,'0'0'2852,"0"-23"-2727,0-2-82,1 1-1,1-1 1,1 0 0,1 1-1,2-1 1,11-32 0,8-8 18,110-253-787,-133 314 689,14 23-27,-4 12 537,-1 2 1,-1 0-1,9 62 0,-11-52-277,64 331-796,-70-346-1316,-21-41-6255,-20-16 7527,9 7 1910,-29-28 0,-17-25 5858,76 75-7102,-1-1 0,1 1 1,0-1-1,-1 1 0,1 0 1,0-1-1,-1 1 0,1-1 1,0 1-1,0-1 1,0 1-1,-1-1 0,1 1 1,0-1-1,0 1 0,0-1 1,0 1-1,0-1 0,0 1 1,0-1-1,0 1 0,0-1 1,0 1-1,0-1 1,0 1-1,0-1 0,1 1 1,-1 0-1,0-1 0,0 1 1,0-1-1,1 1 0,-1-1 1,0 1-1,1 0 0,-1-1 1,0 1-1,1-1 1,-1 1-1,0 0 0,1-1 1,-1 1-1,1 0 0,-1 0 1,1-1-1,-1 1 0,1 0 1,-1 0-1,1 0 0,29-6-204,1 2-1,-1 1 1,1 2-1,40 2 1,-20 0-1565,-1-1-2165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44.6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1 7459,'0'0'4450,"-89"0"-2529,59 31-480,-1-1-897,16-1-240,15 2 65,0 13-353,30-13-16,16-2-48,13-13-161,17-16-1391,-61 0-1970,15 0-3505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45.1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240 92 2385,'0'0'2727,"0"-15"-316,-3-45 81,3 59-2404,0 0-1,0 1 1,0-1-1,0 1 1,0-1-1,0 0 0,0 1 1,0-1-1,0 1 1,-1-1-1,1 0 1,0 1-1,0-1 1,-1 1-1,1-1 1,0 1-1,-1-1 1,1 1-1,0-1 0,-1 1 1,1-1-1,-1 1 1,1 0-1,-1-1 1,1 1-1,-1 0 1,1-1-1,-1 1 1,1 0-1,-1 0 1,1-1-1,-1 1 1,0 0-1,1 0 0,-1 0 1,1 0-1,-1 0 1,0 0-1,1 0 1,-1 0-1,1 0 1,-1 0-1,0 0 1,1 0-1,-1 0 1,1 0-1,-1 1 0,0-1 1,1 0-1,-1 0 1,1 1-1,-1-1 1,1 0-1,-1 1 1,1-1-1,-1 1 1,1-1-1,0 1 1,-1 0-1,-4 13 71,1 0 0,1 1 1,1 0-1,0-1 0,0 1 0,2 0 0,2 27 0,-2-8-105,0 428-968,0-461 827,0 0 0,0-1 0,0 1 0,0 0 1,0-1-1,0 1 0,0 0 0,0-1 0,0 1 0,0-1 0,0 1 1,0 0-1,-1-1 0,1 1 0,0 0 0,0-1 0,-1 1 0,1-1 1,-1 1-1,1-1 0,0 1 0,-1-1 0,0 1 0,-10-6-1124,-16-27 95,22 25 827,-13-14 755,0 1 0,-1 1 0,-1 1-1,-35-25 1,54 42-375,-1 1 0,1-1 0,0 0 0,0 0 0,0 0 0,0 0 0,0 0 0,0 0 0,0 0 1,0 0-1,0 0 0,1 0 0,-1 0 0,0-1 0,1 1 0,-1 0 0,0-3 0,1 4-64,0-1 0,0 0 0,1 1-1,-1-1 1,0 0 0,0 1 0,1-1 0,-1 1 0,0-1 0,1 0 0,-1 1 0,0-1 0,1 1-1,-1-1 1,1 1 0,-1-1 0,1 1 0,-1 0 0,1-1 0,-1 1 0,1-1 0,0 1 0,-1 0-1,2-1 1,6-2-23,0 1 1,1 0-1,-1 0 0,11-1 0,-9 2 39,38-5 14,82-1 1,-129 7-56,4 0-15,0-1 0,0 1-1,0 0 1,-1 1 0,1-1 0,0 1-1,0 0 1,8 3 0,-11-2 2,1 0 0,-1 1 0,0-1 0,0 1-1,-1-1 1,1 1 0,0-1 0,-1 1 0,0 0 0,0 0 0,1 0 0,-2 0-1,2 4 1,1 5 72,-2 0 0,1 0 0,-2 0 0,1 0 1,-4 23-1,2 1-42,1 9-2,0-43-23,1-1 0,-1 1 1,1 0-1,0-1 0,0 1 0,-1-1 0,1 0 0,0 1 0,0-1 0,1 0 0,-1 1 0,0-1 0,0 0 1,1 0-1,-1 0 0,0 0 0,1 0 0,-1 0 0,1-1 0,-1 1 0,1 0 0,0-1 0,-1 1 0,1-1 1,0 1-1,3-1 0,-1 1-36,1 0 1,-1 0-1,1 0 1,0-1 0,0 0-1,-1 0 1,1 0-1,8-2 1,-5-2 20,0 0 1,-1-1 0,1 0-1,-1 0 1,-1-1-1,1 0 1,-1 0-1,0-1 1,0 1-1,6-11 1,14-13 1,-24 28-7,1 2-16,7 0 3,-8 0-16,1 5 14,38 62 84,-40-66-200,0 1 0,-1-1-1,1 0 1,0 0 0,0 0-1,0 0 1,0 0 0,0 0-1,0 0 1,0 0 0,0 0-1,1-1 1,-1 1 0,0 0-1,0-1 1,1 1 0,-1-1-1,0 1 1,1-1 0,-1 1-1,1-1 1,1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45.6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0 4578,'0'0'5645,"-18"0"-3854,-58 0-105,73 0-1583,-1 0 1,1 0-1,-1 0 0,1 1 1,-1-1-1,1 1 1,-1 0-1,1 0 1,-1 0-1,-3 2 1,5-2-36,0 1 0,0 0 1,0 0-1,0 0 0,1-1 1,-1 2-1,1-1 0,-1 0 1,-1 4-1,-7 11 280,6-10-336,2 0 0,-1 0 0,1 1 0,0-1 0,1 1 1,-1 0-1,1-1 0,1 1 0,0 0 0,1 15 0,-1-6-20,0-16 4,1 0-1,-1 0 1,0 0 0,0 0 0,0-1-1,0 1 1,1 0 0,-1 0-1,0 0 1,1-1 0,-1 1-1,1 0 1,-1-1 0,1 1 0,-1 0-1,1-1 1,-1 1 0,1 0-1,-1-1 1,1 1 0,0-1-1,0 1 1,-1-1 0,1 0 0,0 1-1,0-1 1,-1 0 0,1 1-1,0-1 1,0 0 0,0 0-1,-1 0 1,3 1 0,35-2-148,-21 0 10,-13 1 46,0-1-1,1 0 1,-1 0 0,0 0 0,0 0 0,0-1 0,0 1-1,0-1 1,0 0 0,0-1 0,0 1 0,-1-1 0,0 1 0,1-1-1,-1 0 1,0 0 0,5-7 0,6-8-812,-1-1 0,14-26-1,-3 5-603,-15 29 1740,-4 11 1571,-3 18 2437,0 2-4886,1-14 449,0 0 0,0 0-1,1 0 1,0 0 0,0-1 0,0 1 0,1-1-1,-1-1 1,1 1 0,1 0 0,8 5 0,-12-9-25,0 0 0,0-1 0,0 1 0,0 0 1,0-1-1,0 1 0,0-1 0,0 0 0,0 0 1,3 0-1,13 0-3272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46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0 515 9012,'0'0'5448,"10"-8"-5424,7-3-7,0 0 1,0 1-1,24-10 0,-28 14-6,0 0 1,-1-1-1,1 0 0,-1-1 0,-1 0 0,0-1 0,0-1 0,12-13 1,-16 15-2,0 0 1,-1 0 0,0-1 0,-1 0-1,0 0 1,0 0 0,-1 0 0,0-1-1,0 0 1,-1 0 0,3-17 0,-3-3 31,-1-1 0,-2 1 0,-5-54 0,4 81-36,0-1-1,1 0 1,-1 1 0,-1-1-1,1 1 1,0-1 0,-1 1-1,0 0 1,1 0 0,-1 0 0,-1 0-1,1 0 1,0 0 0,-1 0-1,1 1 1,-1-1 0,0 1 0,0 0-1,0 0 1,-3-2 0,3 3 2,0 0 0,1 0 0,-1 0 0,0 1 0,1-1 0,-1 1 0,0 0 0,1 0 1,-1 0-1,0 0 0,0 0 0,1 1 0,-1-1 0,0 1 0,1 0 0,-1 0 0,0 0 1,1 0-1,-1 0 0,1 0 0,0 1 0,-1-1 0,1 1 0,0 0 0,0-1 0,0 1 1,-3 3-1,-1 2 38,1 0 1,-1 0-1,1 0 1,0 1-1,1-1 0,0 1 1,0 0-1,1 1 1,0-1-1,0 0 1,1 1-1,-2 9 1,1 12 133,0-1 0,3 40 0,0-41-113,0-15-16,1 0 0,0 1 0,1-1 0,1 0 0,0 0 0,0 0 0,10 20 1,-1-7 43,2 0 1,27 36 0,-32-48-82,1-1-1,1-1 0,0 1 1,0-2-1,17 14 1,-20-19-36,0-1 0,0 0 0,1 0 0,0-1 0,0 0 1,0-1-1,0 1 0,1-2 0,-1 1 0,19 1 0,34-2-1298,-61-2 1033,0 1 0,1-1 0,-1 0 0,1 0 0,-1 0 0,0 0 0,1 0 1,-1-1-1,0 1 0,1 0 0,-1-1 0,0 1 0,1-1 0,-1 1 0,0-1 1,3-1-1,11-22-9729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47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 11 6435,'0'0'7579,"-17"-2"-6426,4-1-923,9 2-169,0 0 1,-1-1-1,1 2 1,-1-1-1,0 0 1,1 1-1,-1 0 1,1 0-1,-1 1 1,0-1-1,1 1 0,-1 0 1,1 0-1,0 0 1,-1 1-1,1-1 1,0 1-1,0 0 1,0 1-1,0-1 0,0 1 1,-5 4-1,-3 6-14,1 1 0,0 1 0,1 0 0,1 1 0,0 0 0,1 0 0,1 1 0,0-1-1,1 2 1,1-1 0,1 1 0,1 0 0,0 0 0,1 0 0,1 0 0,0 0 0,2 0 0,3 28-1,-2-41-60,-1-1 0,1 1-1,-1-1 1,1 1 0,0-1-1,1 0 1,-1 1 0,1-1-1,0-1 1,0 1-1,0 0 1,1-1 0,-1 1-1,1-1 1,0 0 0,-1 0-1,2-1 1,-1 1 0,0-1-1,0 0 1,1 0 0,-1 0-1,1 0 1,0-1-1,-1 0 1,8 1 0,-2 0-352,0-1 1,0 0-1,0 0 1,0-1 0,0 0-1,0-1 1,0 0-1,-1-1 1,1 0-1,0-1 1,18-6 0,-23 6-416,0 0 0,0-1 0,0 1 0,-1-1 1,7-6-1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47.8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0 420 2833,'0'0'12185,"10"-7"-12212,5-4 8,-1 2 26,-1 0 0,0-1 0,-1 0 0,0-1 0,-1-1 0,0 0 0,13-19 0,-17 19-31,-1-1-1,-1 1 0,0-1 1,0 0-1,-2-1 1,1 1-1,1-17 1,-1-12-292,-2-48 0,-2 90 315,-1-3 2,1 1 1,0-1-1,-1 1 1,1-1 0,-1 1-1,0 0 1,1-1 0,-1 1-1,0 0 1,-1-1 0,1 1-1,-2-2 1,2 3 16,0 0 0,0 0 0,1 0-1,-1 0 1,-1 0 0,1 0 0,0 0 0,0 1 0,0-1-1,0 0 1,0 1 0,-1-1 0,1 1 0,0-1 0,0 1-1,-1 0 1,1-1 0,0 1 0,-1 0 0,1 0 0,0 0 0,-1 0-1,1 0 1,-1 0 0,1 1 0,0-1 0,0 0 0,-3 1-1,0 2 51,0-1-1,0 1 0,-1 0 0,2 0 1,-1 0-1,0 1 0,1 0 1,-1-1-1,1 1 0,0 0 0,0 0 1,1 1-1,-1-1 0,1 0 0,0 1 1,-2 6-1,-5 12-25,2 1 0,-6 26 0,6-7 20,2 1-1,2 77 0,2-112-59,1 0 0,0 1 0,1-1 0,0 0 0,0 1-1,1-1 1,0 0 0,1 0 0,0 0 0,1 0 0,-1-1 0,10 15-1,-3-8-29,1-1-1,0 0 1,14 12-1,-20-22-89,-1 0 1,1 0-1,0-1 0,0 0 0,0 1 0,0-2 0,1 1 0,-1-1 0,1 0 0,0 0 1,10 2-1,2-2-1011,-1 0 1,28-1 0,-39-2 720,-1 1 1,0-1 0,1 1 0,-1-1 0,1-1 0,-1 1 0,0-1 0,0 0 0,0 0-1,0-1 1,5-2 0,-8 3-39,0-1 0,0 1-1,0 0 1,0-1 0,0 1-1,0-1 1,0 0 0,-1 0-1,2-3 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48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1 4546,'0'0'10528,"-18"12"-9707,-55 43-437,70-53-370,1 0 0,-1 0 0,1 0 0,0 1 0,0-1 0,0 0 0,0 1 0,0 0 0,1-1-1,-1 1 1,1 0 0,-1 0 0,1-1 0,0 1 0,0 0 0,0 0 0,1 1 0,-1-1 0,1 0-1,0 0 1,-1 0 0,1 0 0,1 4 0,-1 2 15,1-4-42,0-1 0,-1 1-1,1-1 1,1 0 0,-1 1-1,0-1 1,1 0 0,0 0-1,0 0 1,1 0 0,-1 0-1,1-1 1,-1 1 0,1-1-1,0 0 1,0 1 0,1-1-1,-1-1 1,1 1 0,0 0-1,-1-1 1,1 0-1,0 0 1,0 0 0,0 0-1,1-1 1,-1 1 0,0-1-1,1 0 1,-1 0 0,1-1-1,6 1 1,-9-1-99,0-1 0,0 1 0,0 0-1,0-1 1,0 1 0,0-1 0,0 0 0,0 1-1,0-1 1,-1 0 0,1 0 0,0 0 0,-1 0-1,1 0 1,0-1 0,-1 1 0,0-1 0,1 1 0,-1-1-1,3-2 1,15-37-1765,-15 31 1361,-1 0 273,0-1-1,0 1 1,-1-1-1,0 1 1,-1-1-1,0 0 0,-1-18 1,0 26 252,-3 2 190,1 1 0,0-1 0,-1 1 0,1-1 0,-1 1 1,1 0-1,-1 0 0,0 0 0,-3 0 0,4 1 147,1-1-251,0 0 1,0 1-1,0-1 1,0 1-1,0-1 1,0 1 0,0 0-1,1 0 1,-1-1-1,0 1 1,0 0-1,0 0 1,1 0-1,-1 0 1,0 0-1,1 0 1,-1 0 0,1 0-1,-1 0 1,1 0-1,0 0 1,-1 0-1,1 0 1,0 0-1,0 0 1,0 0-1,0 0 1,0 1-1,0-1 1,0 0 0,0 1-1,0 3-62,0-1-1,0 0 1,0 0 0,1 1-1,-1-1 1,1 0-1,0 0 1,3 8 0,-1-8-43,0 0 0,-1 0 0,1-1 0,1 1 0,-1-1 0,0 0 0,1 1 0,0-2 0,0 1 0,0 0 0,0-1 0,0 0 0,0 0 0,0 0 1,1 0-1,-1-1 0,1 1 0,8 0 0,7 1-840,1 0 0,39-2 0,-52-1 414,22-2-2499,-13-9-1531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3:10.5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16 120 11205,'0'0'1988,"12"-5"-1924,39-15 61,-50 20-119,0 0 0,0-1 0,-1 1 0,1 0-1,0 0 1,0-1 0,0 1 0,-1 0 0,1-1 0,0 1-1,-1-1 1,1 1 0,0-1 0,-1 1 0,1-1 0,0 1-1,-1-1 1,1 0 0,-1 1 0,1-2 0,1-2 17,0 0 1,0 0 0,-1-1-1,0 1 1,0 0 0,0 0-1,1-9 1,-2 12-20,0 0-1,0 0 1,0 0 0,0-1-1,0 1 1,-1 0 0,1 0 0,0 0-1,0 0 1,-1 0 0,1 0 0,-1 0-1,1 0 1,-1 0 0,1 0-1,-1 0 1,0 0 0,1 0 0,-1 0-1,0 1 1,0-1 0,1 0-1,-1 0 1,0 1 0,0-1 0,0 1-1,0-1 1,0 1 0,0-1-1,0 1 1,0-1 0,0 1 0,0 0-1,-1 0 1,1-1 0,0 1-1,0 0 1,0 0 0,0 0 0,-1 1-1,-15-9 96,17 8-91,-1-1 1,1 1 0,-1-1 0,1 1 0,-1-1 0,0 1-1,1-1 1,-1 1 0,0-1 0,1 1 0,-1 0 0,0-1-1,1 1 1,-1 0 0,0 0 0,1-1 0,-1 1-1,0 0 1,0 0 0,1 0 0,-1 0 0,0 0 0,0 0-1,0 0 1,1 0 0,-1 0 0,0 1 0,1-1-1,-1 0 1,0 0 0,0 1 0,1-1 0,-1 0 0,0 1-1,1-1 1,-1 1 0,1-1 0,-1 1 0,0-1-1,1 1 1,-1-1 0,1 1 0,0 0 0,-1-1 0,1 1-1,-1-1 1,1 1 0,0 0 0,-1 0 0,1-1-1,0 1 1,0 0 0,0-1 0,0 1 0,-1 1 0,-8 24 19,5-19-24,1 1-1,1 0 1,-1-1 0,1 1-1,1 1 1,-1-1 0,1 0-1,1 9 1,0 113 39,0-125-60,0 0 0,1-1 0,-1 1 0,1 0 0,0-1 1,1 1-1,-1-1 0,1 1 0,0-1 0,0 0 0,0 0 1,1 0-1,3 5 0,-4-6-73,5 5-2036,6-8-2650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48.6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0 3442,'0'0'11757,"-12"13"-10893,3-5-753,2-3-56,1 1 0,-1 1 0,-10 13 0,15-17-45,0 0 0,0 0-1,1 0 1,-1 0 0,1 0-1,0 1 1,0-1 0,0 1 0,0-1-1,0 1 1,1-1 0,-1 1 0,1-1-1,0 1 1,0-1 0,1 5 0,4 12 19,1 0 0,1-1 0,1 0 0,0 0 0,22 33 0,-17-28 4,0 0-1,12 32 1,-25-55-54,1 0 1,-1 0-1,1 0 0,-1-1 1,0 1-1,1 0 1,-1 0-1,0 0 1,0 0-1,0 0 0,1 0 1,-1 0-1,0 0 1,0 0-1,0 0 0,-1 0 1,1 0-1,0 0 1,0 0-1,0 0 1,-1-1-1,1 1 0,0 0 1,-1 0-1,1 0 1,-1 0-1,1 0 1,-1-1-1,1 1 0,-1 0 1,0-1-1,1 1 1,-1 0-1,0-1 1,0 1-1,1 0 0,-1-1 1,0 0-1,0 1 1,0-1-1,0 1 0,0-1 1,0 0-1,1 0 1,-1 1-1,0-1 1,0 0-1,0 0 0,0 0 1,0 0-1,0 0 1,-2 0-1,-1-1-363,1 1 1,-1 0-1,0-1 1,1 0-1,-1 0 0,1 0 1,-1 0-1,1-1 1,0 1-1,-1-1 0,1 0 1,-4-3-1,-6-9-2972,11-1-1017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49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31 2721,'0'0'12427,"-5"-5"-11368,3 3-928,0-1-1,0 1 1,-1 0-1,1 0 1,-1 0-1,1 1 1,-1-1-1,1 1 0,-1-1 1,0 1-1,0 0 1,0 0-1,0 0 1,0 0-1,0 0 1,0 1-1,0 0 0,-5-1 1,8 1-121,-1 0 0,0 0 0,1 0 0,-1 1 1,0-1-1,1 0 0,-1 0 0,1 0 0,-1 0 0,0 1 0,1-1 0,-1 0 0,1 0 1,-1 1-1,1-1 0,-1 1 0,1-1 0,-1 0 0,1 1 0,-1-1 0,1 1 1,0-1-1,-1 1 0,1-1 0,0 1 0,-1 0 0,1-1 0,0 1 0,0-1 1,-1 2-1,1 24 253,2-19-221,0 1 0,0-1-1,0 0 1,1 0-1,4 8 1,22 21-32,-25-32-7,0 0 0,0 1 0,0-1 0,-1 1 0,0 0-1,1 0 1,-2 0 0,1 0 0,0 0 0,-1 0 0,0 1 0,-1 0-1,1-1 1,-1 1 0,1 7 0,-2-1 10,1-10-8,-1 1-1,0-1 0,1 1 1,-1-1-1,-1 0 0,1 1 1,0-1-1,0 1 0,-1-1 1,1 1-1,-1-1 0,0 0 1,0 0-1,0 1 1,0-1-1,0 0 0,0 0 1,-1 0-1,1 0 0,-1 0 1,1 0-1,-1 0 0,0-1 1,0 1-1,0 0 1,0-1-1,0 0 0,0 1 1,-4 0-1,-3 5-2,-1-2-1,-1 0 1,1 0-1,-1 0 1,0-2-1,0 1 1,0-1-1,0-1 1,0 0 0,-1-1-1,-18 1 1,-10-2-637,40 0 457,-1 0 0,0 0 0,0 0 0,1 0 0,-1 1 0,0-1 0,1 0 1,-1-1-1,0 1 0,0 0 0,1 0 0,-1 0 0,0 0 0,1 0 0,-1-1 0,0 1 1,1 0-1,-1-1 0,0 1 0,1 0 0,-1-1 0,1 1 0,-1-1 0,0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51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49 137 8996,'0'0'1710,"-3"18"-1632,-22 203-6,21-175-73,4 58 1,1-44-992,-1-60 963,0 0-1,0 0 1,0 0-1,0 0 1,0 1-1,0-1 1,0 0 0,0 0-1,0 0 1,0 0-1,0 0 1,0 1-1,-1-1 1,1 0-1,0 0 1,0 0 0,0 0-1,0 0 1,0 0-1,0 0 1,0 0-1,-1 1 1,1-1-1,0 0 1,0 0-1,0 0 1,0 0 0,0 0-1,-1 0 1,1 0-1,0 0 1,0 0-1,0 0 1,0 0-1,0 0 1,-1 0-1,1 0 1,0 0 0,0 0-1,0 0 1,0 0-1,0 0 1,-1 0-1,1 0 1,0 0-1,0 0 1,0-1 0,0 1-1,0 0 1,0 0-1,-1 0 1,1 0-1,0 0 1,0 0-1,-6-5-340,4-1 255,1 0 0,0 0 0,0-1 0,0 1-1,1 0 1,0 0 0,2-13 0,-1-7-205,-1 9 156,-1-7 71,1 0 0,1 0 0,1 1 1,1-1-1,1 1 0,1 0 0,11-33 0,-5 30 121,0 1 0,2 0-1,1 1 1,32-44-1,-40 61 41,0 0 0,0 0 0,0 0 0,1 1 0,0 0 0,1 1 0,-1-1 0,1 1 0,0 1 0,0-1 0,1 1 0,-1 1 0,1 0 0,0 0 0,0 0 0,0 1 0,0 1 0,14-2 0,-5 2 40,-13 1-57,1-1 0,-1 1 0,1 0 0,-1 1-1,1-1 1,-1 1 0,0 0 0,11 3 0,-12-2 64,1 0 0,-1 0 0,0 0 0,0 1 0,1 0 0,-2 0 0,1 0 0,0 0 0,-1 0 0,1 1 0,-1-1 1,0 1-1,0 0 0,0 0 0,-1 0 0,1 1 0,-1-1 0,0 1 0,0-1 0,-1 1 0,1-1 0,-1 1 0,0 0 0,-1 0 0,1 0 0,-1 0 0,0-1 0,0 1 0,0 0 0,-1 0 1,-1 8-1,0-7-24,0 1 1,-1 0-1,1 0 1,-2-1-1,1 1 1,-1-1-1,0 0 1,0 0-1,0-1 1,-1 1-1,0-1 1,0 0-1,-9 7 1,2-3-44,1-1 0,-1-1 1,0 0-1,-1 0 1,-26 9-1,9-13-483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51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7171,'3'17'769,"10"306"1805,-14-339-2509,2-1-1,0 1 1,1 0-1,1 0 1,6-20-1,1-14-39,-8 35 150,0 1 0,2 0-1,5-16 1,-7 25-114,-1 1 0,1 0-1,1 0 1,-1 0 0,0 1 0,1-1-1,0 1 1,0-1 0,0 1 0,0 0-1,1 0 1,-1 0 0,1 0 0,6-3-1,6-2-71,-12 5-46,0 0 0,1 1-1,-1 0 1,1-1 0,0 2 0,-1-1 0,1 1 0,0-1-1,0 1 1,8 0 0,2 1-3323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52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0 302 12502,'0'0'1915,"18"-18"-1843,125-115 48,-134 123-152,1-2 0,13-21 0,0 1-336,-17 24 234,-3 6 73,-1 0 1,0-1-1,0 1 0,0-1 1,0 0-1,0 0 0,-1 0 1,1 0-1,-1 0 0,0 0 1,0 0-1,0 0 1,0 0-1,0 0 0,0-7 1,-1 10 62,0 0 1,0 0-1,0-1 1,0 1-1,0 0 1,0 0 0,0 0-1,0 0 1,0 0-1,0 0 1,0-1-1,-1 1 1,1 0 0,0 0-1,0 0 1,0 0-1,0 0 1,0 0-1,0 0 1,0-1 0,0 1-1,0 0 1,0 0-1,-1 0 1,1 0-1,0 0 1,0 0 0,0 0-1,0 0 1,0 0-1,0 0 1,-1 0-1,1 0 1,0 0 0,0 0-1,0 0 1,0 0-1,0 0 1,0 0-1,-1 0 1,1 0 0,0 0-1,0 0 1,0 0-1,0 0 1,0 0-1,0 0 1,-1 0 0,1 0-1,0 0 1,0 0-1,0 0 1,0 0-1,0 0 1,-6 0 92,-1 0 0,1 0 0,0 0 0,0 1 0,0 0 0,0 0 0,0 1 0,0-1 0,0 1 0,0 1 0,0-1 0,1 1 0,-1 0 0,1 0 0,0 0 0,0 1 0,0 0 0,1 0 0,-7 7 0,3-2-15,0 1 0,0 0 0,1 1 1,0 0-1,1 0 0,1 0 0,0 1 1,0 0-1,1 0 0,-5 23 0,8-28-75,-1-1-1,1 1 0,1 0 0,-1-1 0,1 1 0,0 0 0,1-1 0,0 1 0,0 0 1,0-1-1,1 1 0,0-1 0,0 0 0,0 1 0,1-1 0,0 0 0,0 0 1,1-1-1,-1 1 0,1-1 0,1 0 0,-1 0 0,7 6 0,-5-7-235,0 0 0,1-1-1,-1 1 1,1-1 0,0-1-1,0 1 1,0-1 0,0 0-1,1-1 1,-1 0 0,0 0-1,1-1 1,10 0 0,8 0-5151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53.3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1 1697,'0'0'9367,"-7"7"-8946,-24 23-383,30-29 213,1 0 0,-1 0 1,0-1-1,0 1 1,0 0-1,-11 2 4992,19-4-6419,-4 1 1222,2 0-31,-5 0-12,1 0 0,-1 0 0,0 1 0,1-1 0,-1 0 0,0 0 0,1 0 0,-1 0 0,0 0 0,1 0 0,-1 0 0,0 0 0,0 0 0,1 0 0,-1 0 0,0 0 0,1 0 0,-1 0 0,0 0 0,1-1 0,-1 1 0,0 0 0,0 0 0,1 0 0,-1 0 0,0-1 0,0 1 0,1 0 0,-1 0 0,0 0 1,0-1-1,1 1 0,-1-1-86,0 0 1,0 0-1,0 1 1,1-1-1,-1 0 1,0 0-1,1 1 1,-1-1-1,0 0 1,1 1-1,-1-1 1,1 0-1,-1 1 1,1-1-1,-1 1 1,1-1-1,0 1 1,-1-1-1,1 1 1,0-1-1,-1 1 1,1 0 0,0-1-1,-1 1 1,1 0-1,0 0 1,0 0-1,-1-1 1,1 1-1,0 0 1,0 0-1,-1 0 1,1 0-1,0 0 1,0 0-1,0 0 1,-1 0-1,1 1 1,0-1-1,0 0 1,-1 0-1,2 1 1,-7 0-1877,5-1 2042,-1 1 1,1-1-1,-1 0 1,1 0-1,-1 1 1,-1 8 686,1 11-2370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53.8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301 573 11221,'0'0'2345,"-20"-6"-787,-65-14-405,80 18-1034,-1 1 0,1 0 0,0 0 0,-1 0 0,1 1 1,-1 0-1,1 0 0,-1 0 0,1 1 0,0 0 0,-1 0 0,1 0 1,0 0-1,0 1 0,-10 4 0,10-2-59,0 0 0,1 1 0,-1 0 0,1-1 0,0 1 0,0 1 0,1-1 0,0 0 0,-5 10 0,-2 3-50,3-6 4,1 0 0,0 0 0,1 0 1,0 1-1,1 0 0,0 0 0,1 1 0,1-1 1,0 0-1,1 1 0,1 26 0,-1-35-23,1 1 0,1 0-1,-1-1 1,1 1 0,0-1-1,0 1 1,1-1 0,-1 1-1,1-1 1,1 0 0,-1 0-1,1 0 1,0 0 0,0 0-1,0-1 1,0 1 0,1-1-1,0 0 1,0 0 0,0 0-1,0 0 1,1-1 0,-1 0-1,1 0 1,0 0 0,0 0-1,0-1 1,0 0 0,1 0-1,-1 0 1,9 1 0,-3-1-145,0-1 1,0 0 0,1-1-1,-1 0 1,0-1 0,16-3-1,-20 2-36,0 0 0,0 0 0,-1-1 0,1 0 0,0 0 0,-1 0 0,0-1 0,0 0 0,0-1 0,0 1 0,7-9 0,5-8-559,0-1 0,-2-1 0,0 0 0,-2-2 0,-1 0 0,0 0 0,17-54 0,-3-10-290,16-97 0,-35 129 2040,-1-1 1,-4 0-1,-3-66 1,-1 45 3350,1 76-3330,-2 8-267,-7 15-608,2 1 0,0-1 0,1 1 0,-4 33 0,-5 92-26,12 75 7,3-146-125,0-44 5,1 0-1,2 1 1,7 33-1,-8-56-19,0 1-1,1-1 1,0-1-1,0 1 1,1 0-1,0-1 1,1 0-1,0 0 1,0 0-1,1 0 1,-1-1-1,2 0 1,-1 0-1,10 7 1,-14-12-21,1 0 1,0 0 0,0 0 0,0 0 0,1-1-1,-1 1 1,0-1 0,0 0 0,1 0-1,-1 0 1,1 0 0,-1-1 0,1 1 0,-1-1-1,1 0 1,-1 0 0,1 0 0,-1-1-1,1 1 1,-1-1 0,1 0 0,-1 0-1,4-1 1,-1-1-4,-1 0 0,1 0 0,-1-1 1,0 1-1,0-1 0,-1 0 0,1-1 0,-1 1 0,0-1 0,0 0 0,0 0 0,3-6 0,39-62 39,-16 16 34,-30 56-42,1 1 1,-1 0-1,0 0 0,0-1 0,1 1 1,-1 0-1,0 0 0,1 0 0,-1-1 1,0 1-1,1 0 0,-1 0 0,1 0 1,-1 0-1,0 0 0,1 0 0,-1 0 1,0 0-1,1 0 0,-1 0 0,1 0 0,-1 0 1,0 0-1,1 0 0,-1 0 0,1 0 1,-1 0-1,0 0 0,1 0 0,-1 1 1,0-1-1,1 0 0,-1 0 0,0 0 1,1 1-1,-1-1 0,0 0 0,0 0 1,1 1-1,-1-1 0,0 0 0,0 1 1,1-1-1,-1 0 0,0 1 0,4 11-38,-1 1-1,4 23 1,-6-26 40,28 182-26,-27-180-282,-2-12 171,-1 1 0,1 0 0,0 0 0,0-1 0,0 1-1,0 0 1,0-1 0,0 1 0,0 0 0,0 0 0,1-1 0,-1 1-1,0 0 1,0-1 0,0 1 0,1 0 0,-1-1 0,0 1-1,1 0 1,-1-1 0,1 1 0,-1-1 0,1 1 0,-1-1 0,1 1-1,-1-1 1,1 1 0,-1-1 0,1 1 0,0-1 0,-1 0 0,1 1-1,0-1 1,-1 0 0,1 0 0,1 1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54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5170,'0'0'0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54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223 663 9124,'0'0'4754,"-18"3"-3273,-130 8 736,147-11-2199,-1 0 4,1-1 0,-1 1 0,0 0 0,1 0 0,-1 0 0,1 0 0,-1 0-1,0 0 1,1 0 0,-1 1 0,1-1 0,-1 0 0,1 1 0,-1 0-1,1-1 1,-1 1 0,1 0 0,0-1 0,-1 1 0,1 0 0,0 0 0,-1 0-1,1 0 1,0 1 0,0-1 0,0 0 0,0 0 0,0 1 0,0-1 0,1 0-1,-1 1 1,0-1 0,1 1 0,-1-1 0,1 1 0,-1-1 0,1 1 0,0 0-1,0-1 1,0 3 0,-3 2-22,2 0-1,-1 1 1,1-1 0,0 1-1,0 0 1,1-1 0,0 1-1,0 0 1,0-1 0,1 1-1,0-1 1,1 1 0,-1 0-1,1-1 1,5 11 0,-5-12-5,1 1-1,0 0 1,0-1 0,1 0 0,-1 1 0,1-1-1,0-1 1,1 1 0,-1-1 0,1 1 0,0-1-1,0-1 1,0 1 0,0-1 0,1 0-1,-1 0 1,1 0 0,0-1 0,0 0 0,9 2-1,9-1-95,0-1 0,0-1 0,26-2-1,-40 0 13,0 0 0,0 0 0,0-1 0,0-1 0,0 1-1,0-2 1,-1 1 0,1-2 0,15-8 0,-11 2-52,-1 0 1,0-1-1,-1-1 1,0 0-1,-1 0 1,14-22-1,49-96-347,-35 57 367,66-136 24,-50 94 90,-45 97 92,-2-1 0,-1 0 0,0 0 0,-2-1 1,0 0-1,-1 0 0,-1 0 0,-1 0 0,-2-41 1382,0 70-1083,-2 25-323,-1-1 0,-10 41-1,1-4-28,-3 18 0,-18 166 13,19-132-10,0 43-19,14-141-58,1-6-107,-1 0 0,-1 0 0,-1 0 0,0 0-1,-7 25 1,9-41 120,0 0-1,0 0 1,-1 0-1,1 0 0,0-1 1,0 1-1,-1 0 1,1 0-1,-1-1 1,1 1-1,0 0 0,-1 0 1,1-1-1,-1 1 1,0-1-1,1 1 0,-1 0 1,0-1-1,1 1 1,-1-1-1,0 1 1,1-1-1,-1 0 0,0 1 1,-1-1-1,1 0 20,-1 0 1,1-1-1,0 1 0,0-1 0,0 0 1,0 1-1,0-1 0,0 0 0,0 1 0,1-1 1,-1 0-1,0 0 0,0 0 0,1 0 0,-1 0 1,0 0-1,1 0 0,-1 0 0,1 0 0,-1 0 1,0-2-1,-30-67-2366,-40-122 0,59 149 1134,-21-50 1,29 85 1589,1-1 0,0 1 0,1-1 1,0 0-1,0 0 0,1 0 1,0-1-1,1-9 0,0 18-291,1 0-1,-1 0 0,1 1 0,-1-1 1,1 0-1,-1 0 0,1 0 1,-1 1-1,1-1 0,0 0 0,-1 0 1,1 1-1,0-1 0,0 1 1,0-1-1,-1 1 0,1-1 0,0 1 1,0-1-1,0 1 0,0 0 1,0-1-1,0 1 0,0 0 0,1 0 1,-2 0-53,39-7 260,-1 1 0,1 3 0,51 1 0,-64 1-231,0-1 0,34-8 0,-37 7-444,-8 3-1683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55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 9973,'0'0'5074,"-15"121"-4178,0-61-239,0 0-353,15-14-176,0-2-96,0-15-16,15-13-16,15-16-865,-15 0-2224,-15-16-3026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1:51.4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2929,'0'0'7364,"0"-3"-6663,0-7-338,0 8-464,3 7-187,3 14 418,0 1 0,-1 1 1,-1-1-1,-1 1 0,-1 0 1,0 35-1,-2 558 1065,0-613-1216,-1-1-1,1 0 1,0 1-1,0-1 1,0 1 0,0-1-1,0 1 1,0-1-1,0 1 1,0-1-1,0 1 1,0-1-1,1 1 1,-1-1-1,0 0 1,0 1 0,0-1-1,1 1 1,-1-1-1,0 1 1,0-1-1,1 0 1,-1 1-1,0-1 1,1 0-1,-1 1 1,0-1 0,1 0-1,-1 1 1,0-1-1,1 0 1,-1 0-1,1 0 1,-1 1-1,1-1 1,-1 0-1,1 0 1,-1 0 0,0 0-1,1 0 1,-1 0-1,1 0 1,-1 0-1,1 0 1,-1 0-1,1 0 1,2-29-10285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4:23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61 6371,'0'0'8526,"-6"0"-8165,-14 0-177,15 0-179,8 0-32,31-8 198,-29 7-144,0-1 0,0 1-1,1 0 1,-1 0 0,8-1-1,-4 2 0,0 0-1,0-1 0,15-4 1,-15 3-6,1 0 0,0 0 0,17 1 0,-6-1 17,-1 0 0,40-9-1,-39 6 9,0 1-1,0 1 0,24-1 1,869 4 1646,-907 0-1683,0 1 0,1 0 0,-1 0 0,12 4 0,-12-3-3,0-1 0,0 1-1,0-1 1,12 0 0,11 1 7,0 2 0,55 13 1,-67-13-12,42 1 15,-39-1-4,0 0 0,0-1 0,1-2 1,29 0-1,38 14 28,-74-14-37,0 0-1,0 0 1,0 2 0,16 4-1,-21-5 6,-1-1 0,1 0 0,-1-1 0,11-1 0,24 3-2,-21 4 9,17 1 15,-22-6-22,-1 2 0,0 0 0,0 1 0,30 11 0,-46-15-8,5 2 0,-1-1 0,0 0 0,1-1 0,-1 1 1,0-1-1,1 0 0,7-1 0,-9 0 1,1 1 1,-1-1 0,1 1-1,-1 1 1,1-1-1,-1 1 1,6 1-1,-10-2 0,7 2 2,0 1 0,0-1 0,0-1 0,0 1 0,1-1 0,8 0 0,123-1 7,-135 0-2,0 1 0,0-1-1,0 1 1,0 0-1,1 0 1,5 3 0,-6-3-4,1 1 1,0-1-1,-1 0 1,1 0 0,0 0-1,8 0 1,20 6 5,-27-5-1,-1-1 0,0 1 0,0-1 0,1 0 0,8 0 0,-12-1-10,0 0 0,0 1 0,-1-1 0,1 0-1,0 1 1,0-1 0,0 1 0,0 0 0,0 0 0,2 1 0,18 5 42,-21-7-37,1 0-1,0 0 1,-1 0-1,1 1 0,-1-1 1,1 0-1,-1 1 1,1-1-1,-1 1 1,0 0-1,1-1 1,-1 1-1,2 1 1,-2-1-1,1 0 1,-1 0-1,0 0 1,1 0 0,-1-1-1,0 1 1,1-1-1,-1 1 1,1-1 0,-1 0-1,1 1 1,-1-1-1,3 0 1,222 0 748,-226 0-750,1 0-1,-1 0 1,1 0-1,-1 0 1,1 0-1,-1 0 1,1 0-1,-1 0 1,1 0-1,-1 0 1,0 0-1,1 0 1,-1 0-1,1 0 1,-1 0-1,1 1 1,-1-1-1,1 0 1,-1 0-1,0 1 0,1-1 1,-1 0-1,1 1 1,-1-1-1,0 0 1,1 1-1,-1-1 1,0 0-1,0 1 1,1-1-1,-1 1 1,0 0-1,4 5 36,9-4-21,48-2 77,-17 0-7056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55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9796,'0'0'1393,"90"106"-12342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56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62 8948,'0'0'7121,"-12"15"-6433,-37 50-355,46-61-328,1-1-1,1 1 0,-1 0 0,0-1 0,1 1 0,0 0 0,0 0 1,0 0-1,0 0 0,1 0 0,0 0 0,0 0 0,0 0 0,0 0 0,1 6 1,0 6-2,0-13-3,-1 0 1,0 0 0,1-1-1,0 1 1,0 0-1,0-1 1,0 1-1,0-1 1,0 1 0,1-1-1,-1 0 1,1 0-1,0 1 1,-1-1-1,1 0 1,0 0 0,0-1-1,1 1 1,-1 0-1,0-1 1,0 1-1,1-1 1,-1 0 0,1 0-1,-1 0 1,1 0-1,0 0 1,-1 0-1,4 0 1,3 1-45,-1-1 1,1 1-1,0-1 1,-1-1-1,1 0 0,0 0 1,-1-1-1,1 0 1,8-2-1,-14 2 11,0 0 1,0 0-1,-1-1 1,1 1-1,-1-1 0,1 0 1,-1 1-1,1-1 1,-1 0-1,0-1 0,0 1 1,0 0-1,0-1 1,0 1-1,-1-1 0,1 1 1,-1-1-1,0 0 1,1 1-1,-1-1 0,-1 0 1,1 0-1,0 0 1,-1 0-1,1-5 0,0 2 44,-1 1 0,0 0 0,0 0 0,0-1 0,0 1 0,-1 0 0,0 0 0,0 0 0,-1 0 0,1 0 0,-1 0 0,0 0 0,0 0 0,-6-8 0,-8-5 590,-27-26-1,13 16 235,-11 0 362,39 25-964,2 2-236,1 0 1,-1 0 0,1 0 0,-1 0-1,1 0 1,0 1 0,-1-1 0,1 0-1,0 0 1,-1 1 0,1-1 0,0 0 0,0 1-1,0-1 1,0 1 0,0-1 0,0 1-1,0-1 1,0 1 0,0 0 0,0-1-1,0 1 1,0 0 0,0 0 0,0 0-1,0 0 1,0 0 0,0 0 0,2 0 0,44 1 37,-35-1-38,12 0 27,-17-1-21,-1 1-1,1 0 0,0 0 1,-1 1-1,1 0 1,0 0-1,-1 0 0,1 1 1,-1 0-1,12 5 1,12 7 39,-21-10-38,0 0 0,0 0-1,0 1 1,-1 0 0,0 1-1,0 0 1,8 7 0,63 52 27,-69-57-22,-3-4-35,-1 0 0,1 0 0,0 0 0,1-1 0,-1 0 0,0-1 0,1 0 0,0 0 0,-1 0 0,1-1 0,0 0 0,0-1 0,-1 1 0,11-2 0,-14 0 9,-1 1-1,0 1 1,1-1 0,-1 0-1,0 1 1,0-1 0,1 1-1,-1 0 1,0 0 0,0 0-1,0 1 1,0-1 0,0 1-1,-1-1 1,1 1 0,0 0-1,-1 0 1,1 0 0,-1 1-1,1-1 1,-1 0 0,0 1-1,0 0 1,0-1 0,-1 1-1,1 0 1,1 4 0,6 17-116,-5-16-485,-1 0 0,0 0 0,-1 1 0,0-1 0,0 1 0,-1-1 0,1 13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14.2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11461,'0'0'4290,"0"150"-3986,0-90-32,0-1-159,0-12-81,0 12-16,0-14-16,0-14-32,0-2-1441,0-14-2673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14.6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0 165 7876,'0'0'5138,"89"121"-4514,-43-76-416,-16 14-96,1 3-48,12-18 0,-12 1-64,-1-30-208,0 1-2353,-14-16-736,14-31-1666,-30 2 3107</inkml:trace>
  <inkml:trace contextRef="#ctx0" brushRef="#br0" timeOffset="1">465 1 9364,'0'0'3618,"0"120"-2546,0-30-447,0 1-97,0 13-336,0 2-160,0-2 0,0-13-32,0-16-1713,15-75-2561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15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1 229 12374,'17'5'547,"59"14"-435,-71-18-107,-1 0 0,1-1 0,0 0 0,-1 0 0,1 0 0,0 0 0,-1-1 1,1 0-1,-1 0 0,1 0 0,-1 0 0,1-1 0,-1 0 0,0 0 0,0 0 1,1 0-1,-2-1 0,1 1 0,0-1 0,0 0 0,4-5 0,-3 3-8,0-1 0,-1 1 0,0-1 1,0 0-1,0 0 0,0 0 0,-1 0 0,0-1 0,-1 0 0,1 1 0,1-11 0,-2 7-27,0 0 0,-1 0 0,-1-1 0,0 1 0,-2-18 0,2 25 45,-1 1 1,1-1-1,-1 0 0,0 1 0,1-1 1,-1 1-1,-1 0 0,1-1 0,0 1 1,0 0-1,-1-1 0,0 1 0,1 0 1,-1 0-1,0 0 0,0 1 0,0-1 1,0 0-1,0 1 0,0-1 1,-1 1-1,1 0 0,0 0 0,-1 0 1,1 0-1,-4-1 0,0 0 160,0 1 0,0 0 0,0 0 0,0 0 0,-1 1 0,1 0 0,0 0 0,0 1 0,0 0 0,0 0 0,-1 0 0,1 1 0,-7 2 0,10-2-128,-1 0 0,0 0 1,1 0-1,-1 1 0,1-1 1,0 1-1,0 0 0,0 0 1,0 0-1,0 1 0,1-1 1,-1 1-1,1-1 0,0 1 1,0 0-1,0-1 0,1 1 1,-1 0-1,0 6 0,1-6-41,0 0 0,1 0-1,-1 0 1,1 0 0,0 0 0,0 0-1,1 1 1,-1-1 0,1 0-1,0 0 1,0-1 0,0 1 0,0 0-1,1 0 1,-1 0 0,1-1-1,0 1 1,0-1 0,1 0 0,-1 1-1,1-1 1,0 0 0,-1 0-1,1-1 1,1 1 0,-1 0-1,0-1 1,5 3 0,5 2-493,0 0 0,0-1 1,0 0-1,1-1 0,-1-1 1,22 4-1,-5-5-5564,-12-3-899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15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47 4962,'0'0'2735,"0"0"-2604,1 0 1,0 0-1,-1 0 0,1 1 1,0-1-1,0 0 0,-1 0 1,1 0-1,0-1 0,0 1 1,-1 0-1,1 0 1,0 0-1,-1 0 0,1-1 1,0 1-1,-1 0 0,1-1 1,0 1-1,0-1 0,0 0 430,0-4-1571,-16-14 8143,4 17-7038,11 2-85,-1 1 0,0-1 0,1 0-1,-1 0 1,0 0 0,1 0 0,-1 0-1,1 0 1,-1 0 0,0 0 0,1 0-1,-1 0 1,0 0 0,1 0 0,-1 0-1,1 0 1,-1-1 0,0 1 0,1 0-1,-1 0 1,1-1 0,-1 1 0,1-1-1,-1 1 1,1 0 0,-1-1 0,1 1-1,-1-1 1,1 1 0,0-1 0,-1 1-1,1-1 1,0 1 0,-1-1 0,1 1-1,0-1 1,0 0 0,-1 1 0,1-1-1,0 1 1,0-1 0,0 0 0,0 1-1,0-1 1,0 0 0,0 1 0,0-1-1,0 0 1,-30 3 582,25 1-582,1 0-1,0 1 0,-1-1 0,1 1 1,1 0-1,-6 5 0,0 2 1,6-8-22,1 0 0,0 0 0,0 0 0,0 0 0,1 0 0,-1 1 0,1-1 0,0 1 0,0-1 0,0 1 0,0-1 0,0 1 0,1-1 0,-1 1 0,1 0 0,0 0 0,1-1 0,-1 1 0,0-1 0,1 1 0,0 0 0,0-1 0,0 1 0,0-1 0,1 1 0,-1-1 0,1 0 0,0 0 0,3 5 0,-4-7-1,8 7-48,0 0 0,-1 0 1,0 1-1,-1 0 0,0 1 0,0-1 1,-1 1-1,0 1 0,-1-1 1,0 1-1,7 23 0,3 33 79,-3 2 1,-3-1-1,-3 1 0,-3 93 0,-3-152-22,1-5-3,-1 1 0,0-1 0,0 1 0,-1 0 0,0-1 0,0 1 1,0-1-1,0 0 0,-1 1 0,0-1 0,0 0 0,-3 6 1,-2 0-77,6-9 81,0 0 1,0 0-1,0-1 1,0 1-1,0 0 1,-1-1-1,1 1 1,0-1-1,-1 0 1,-2 3-1,3-4 4,0 0 1,0 0-1,0 0 0,1-1 1,-1 1-1,0 0 0,0 0 1,0 0-1,0-1 1,0 1-1,1 0 0,-1-1 1,0 1-1,0-1 0,1 1 1,-1-1-1,0 1 0,1-1 1,-1 0-1,0 1 0,1-1 1,-1 0-1,1 1 0,-1-1 1,1 0-1,-1 0 0,1 1 1,0-1-1,-1 0 1,1-1-1,-5-6-2,1-1 0,0 0 0,1 0 0,0 0 0,0 0 0,1 0 0,0 0 0,0-11 0,-1-78-27,4 67 25,-1 13-85,1-1 0,0 1 1,1 1-1,1-1 1,1 0-1,1 1 1,0-1-1,1 1 1,1 1-1,1-1 1,0 1-1,1 0 1,1 1-1,0 0 0,18-19 1,7-4-3785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16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31 10245,'0'0'3417,"-17"-5"-2187,-56-16-251,69 20-929,0 0-1,0 0 0,0 1 1,1-1-1,-1 1 0,0 0 1,0 0-1,0 0 1,0 0-1,0 1 0,0-1 1,-6 3-1,8-2-38,0 0 0,0 0-1,0 0 1,1 1 0,-1-1 0,0 0 0,0 1-1,1-1 1,-1 1 0,1 0 0,0-1 0,-1 1-1,1 0 1,0 0 0,0 0 0,-1 3 0,-1 4-19,1 1 1,1-1 0,-1 1-1,2-1 1,-1 1-1,1-1 1,2 15 0,-1 0 113,-1-20-105,1 0 0,-1-1 0,1 1 0,-1 0 1,1-1-1,0 1 0,1 0 0,-1-1 0,1 0 0,-1 1 1,1-1-1,0 0 0,0 0 0,1 0 0,4 6 0,2-1-4,0 0 0,1 0-1,15 8 1,-17-10-2,-5-4-87,0 0 0,0-1 0,0 1 1,0-1-1,0 1 0,0-1 0,0 0 0,1 0 1,-1-1-1,0 1 0,0-1 0,1 1 0,-1-1 1,1 0-1,-1 0 0,0-1 0,1 1 1,-1-1-1,0 0 0,0 1 0,1-1 0,-1-1 1,0 1-1,0 0 0,0-1 0,0 0 0,0 1 1,-1-1-1,1 0 0,0-1 0,-1 1 1,1 0-1,1-4 0,5-4-517,0-1 0,-1 0 0,-1 0-1,0-1 1,-1 0 0,10-23 0,-13 28 546,-1 1 0,0-1 0,0 1 0,0-1 1,-1 0-1,2-16 5418,-6 28-4514,0 3-813,0 0 0,1 0 0,0 1 0,0-1 0,0 0 0,1 1 0,1-1 0,-1 0 0,1 1 0,1-1 0,0 1 0,0-1 0,0 0 0,1 1 0,1-1 0,-1 0 0,1 0 0,0-1 0,1 1 0,0 0 0,0-1 0,1 0 0,10 13 0,-8-13-600,24 21 564,-28-26-1507,-1-1 757,0 0 1,0 0-1,0 0 1,0 0-1,0-1 0,0 1 1,0-1-1,0 1 0,2-1 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16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 13526,'0'0'5635,"15"119"-5587,-30-28 32,0-16-80,-1 0 32,16-15-32,0-14-176,0-17-2017,0-13-2193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17.1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11509,'0'0'5379,"76"31"-5283,-17-2-48,2-14 16,15 0-64,-17-15-480,-14 0-2738,-30 0-2801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17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0 273 10453,'0'0'3922,"0"119"-3634,0-59-128,0-14-80,0-1-80,15-15-817</inkml:trace>
  <inkml:trace contextRef="#ctx0" brushRef="#br0" timeOffset="1">104 16 11077,'0'0'5282,"16"-15"-7779,-16 46-3569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4:28.2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8532,'0'0'955,"18"0"-1529,505 0 1428,-210 16-809,123-16-29,-161-16 41,307 16 49,-521 3-112,60 10 1,-60-6 14,61 1 1,597-8-98,-508 14 99,390-14 1392,-555 2-886,67 11 0,-69-6-298,68 1 1,339-8-740,-451 1 411,1-1 0,-1 0 0,0 0 0,1 0 0,-1 0 0,1 0 0,-1 0 0,1 0 0,-1 0 0,0 0 0,1 0 0,-1 0 0,1 0 0,-1 0 0,1 0 0,-1 0 0,1 0 0,-1 0 0,0 0 0,1-1 0,-1 1 0,1 0 0,-1 0 0,0-1 0,1 1 0,-1 0 0,0 0 0,1-1 0,-1 1 0,0 0 0,0-1 0,1 1 0,-1-1 0,0 1 0,0 0 0,1-1 0,-1 1 0,0-1 0,0 1 0,0 0 0,0-1 0,0 1 0,0-1 0,0 1 0,0-1 0,0 1 0,0-1 0,0 1 0,0 0 0,0-1 0,0 1 1,0-1-1,0 1 0,0-1 0,0 1 0,-1 0 0,1-1 0,0 1 0,-1-1 0,-11-14-3773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17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0 272 11541,'0'0'1022,"20"2"-496,-13-1-482,7 1 15,0 0 0,0-1 0,0-1-1,0 0 1,0-1 0,0-1 0,0 0-1,0 0 1,0-2 0,-1 0 0,18-7-1,-20 5-22,-1 0 0,-1 0-1,1-1 1,-1 0-1,0-1 1,0 0 0,7-9-1,-12 12-18,0-1 0,0 1-1,0-1 1,-1 1 0,0-1 0,0 0-1,0-1 1,-1 1 0,0 0 0,0-1 0,-1 1-1,1-1 1,-2 1 0,1-8 0,0 10-4,-1 0 0,0 0 0,-1 0 0,1 0 1,-1 0-1,1 0 0,-1 0 0,-1 0 1,-2-6-1,2 7-1,0 0 0,0 1-1,0 0 1,0-1 0,-1 1 0,1 0 0,-1 0 0,0 0 0,1 1 0,-1-1 0,0 1 0,0-1-1,-5 0 1,1-1 8,1 0-1,-1 1 0,-1 0 0,1 0 1,0 1-1,0 0 0,-1 0 0,1 1 1,0 0-1,-14 1 0,17 0-15,0 0 0,0 0 0,0 1 0,1-1 0,-1 1 0,0 0-1,1 0 1,-1 0 0,1 0 0,0 1 0,0-1 0,0 1 0,0 0 0,0 0 0,1 0 0,-1 0-1,1 0 1,0 1 0,-1-1 0,2 1 0,-1 0 0,-1 4 0,-5 11 140,2 0 0,1 1 1,0-1-1,1 1 0,-2 33 0,6-43-82,0 0 0,0 0 0,0 0 0,2 0 0,-1 0 0,1 0-1,0 0 1,1-1 0,1 1 0,-1-1 0,1 0 0,1 1-1,5 7 1,-1-5-44,0 0 0,0-2 0,1 1 0,1-1 0,0 0 0,0-1-1,1-1 1,0 0 0,24 13 0,-29-18-14,0 0 0,0-1-1,0 0 1,1 0 0,-1 0 0,1-1-1,-1 0 1,1 0 0,-1-1 0,1 0-1,-1-1 1,1 1 0,-1-1 0,1-1-1,-1 1 1,0-1 0,0-1 0,1 1 0,-1-1-1,-1-1 1,9-4 0,5-7-132,-1-1 0,0-1 0,-1-1 0,18-23-1,-33 37-347,0 1-1,-1-1 0,1 0 0,-1 0 1,0 0-1,3-6 0,-3-8-6446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18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10837,'0'0'5098,"0"11"-4951,0 159-64,0-168-83,0 0 0,0 0 1,0 0-1,0 1 0,0-1 0,0 0 1,1 0-1,-1 0 0,1 0 0,-1 0 1,1-1-1,0 1 0,0 0 0,0 0 1,0 0-1,1 2 0,0-3-8,0 0-1,1 0 1,-1 0-1,0 0 1,0 0-1,0 0 1,1 0-1,-1-1 1,0 1-1,1-1 1,-1 0-1,1 0 1,-1 0-1,5 0 1,-5 0 10,1 0 1,-1 0-1,1 0 0,-1-1 1,0 1-1,1-1 0,-1 1 1,0-1-1,1 0 0,-1 0 1,0 0-1,0 0 1,0 0-1,0-1 0,0 1 1,0-1-1,2-1 0,0-2 24,0 0 0,-1 0-1,1 0 1,-1 0 0,2-7-1,6-7 38,21-32 60,-21 34-174,0-1 0,-1 0 1,10-24-1,-17 32-1630,-3-1-2262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23.6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182 152 12454,'0'0'765,"-5"15"-319,-63 225-217,22-17-130,43-154-96,3-50-115,-1-37-187,-1 1 1,-1 0 0,-9-29 0,0-2-254,-1-37 305,4-1-1,3-145 1,5 222 275,1 1-1,0 0 1,0-1-1,1 1 1,0 0-1,1 0 1,0-1-1,0 1 1,1 0-1,0 1 1,0-1-1,1 0 1,0 1-1,0 0 1,9-11-1,-8 11 9,-4 5-31,0 1 0,0-1 0,0 0 0,0 1-1,0-1 1,1 1 0,-1 0 0,0 0 0,1-1-1,-1 1 1,1 0 0,-1 0 0,1 0-1,0 0 1,-1 0 0,1 1 0,0-1 0,0 1-1,0-1 1,-1 1 0,1-1 0,0 1 0,0 0-1,0 0 1,0 0 0,3 0 0,125 0 86,-123 1-77,0 0 0,-1 0 0,1 1 1,-1-1-1,0 1 0,0 1 0,1-1 1,-1 1-1,-1 0 0,1 1 0,0-1 1,-1 1-1,0 0 0,0 1 0,0-1 1,0 1-1,-1 0 0,8 10 0,-9-11 20,-1-1-1,1 1 0,-1 0 1,1 0-1,-1 0 1,-1 0-1,1 1 0,0-1 1,-1 0-1,0 1 1,0-1-1,-1 1 0,1-1 1,-1 1-1,0-1 1,0 1-1,0 0 0,0-1 1,-1 1-1,0-1 1,0 1-1,0-1 0,-1 0 1,0 1-1,1-1 1,-1 0-1,-5 7 0,1-4 26,0-2 0,0 1-1,0-1 1,0 1 0,-1-2 0,0 1-1,0-1 1,0 0 0,-15 5-1,11-4-94,0-2-1,-1 1 1,1-2-1,-1 1 0,0-2 1,-15 1-1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24.0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 4578,'0'0'7062,"-2"20"-6350,1-14-672,-11 151 1188,12-152-1220,0-1 1,0 1-1,1 0 1,-1-1-1,1 1 1,0 0-1,0-1 1,1 0-1,-1 1 1,4 5-1,-3-8-8,-1 1-1,1-1 1,0 0-1,0 0 0,0 0 1,0 0-1,0-1 1,0 1-1,1-1 1,-1 1-1,1-1 0,-1 0 1,1 0-1,-1 0 1,1 0-1,0 0 0,-1-1 1,4 1-1,2 1-12,-1-1-1,1 0 0,0 0 0,-1-1 1,1 0-1,0 0 0,-1-1 1,1 0-1,0 0 0,-1-1 0,0 0 1,1 0-1,-1-1 0,0 0 0,0 0 1,0-1-1,-1 0 0,1 0 1,-1 0-1,0-1 0,0 0 0,0 0 1,-1-1-1,0 1 0,0-1 1,0 0-1,7-13 0,16-48-100,-26 64 115,-1-1 1,0 1 0,0-1 0,0 1 0,-1-1 0,1 1 0,-1-1 0,0 1 0,0-1 0,0 1 0,0-1 0,-1 1-1,1-1 1,-1 1 0,0-1 0,0 1 0,-2-5 0,-1 4 77,0 1 1,0-1-1,0 1 0,0 0 0,0 0 1,-1 0-1,1 1 0,-1 0 0,-9-4 1,-26-6-1788,19 10-4145,32 2 2648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24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0 3922,'0'0'10767,"-8"0"-10086,-22 0-204,30 0-474,-1 0 0,1 0 0,-1 0 0,1 1 0,0-1 0,-1 0-1,1 0 1,0 0 0,-1 0 0,1 0 0,-1 1 0,1-1 0,0 0-1,-1 0 1,1 1 0,0-1 0,0 0 0,-1 0 0,1 1 0,0-1 0,0 0-1,-1 1 1,1-1 0,0 0 0,0 1 0,0-1 0,-1 1 0,1-1 0,0 0-1,0 1 1,0-1 0,0 1 0,0-1 0,0 0 0,0 1 0,0-1 0,0 1-1,0-1 1,0 0 0,0 1 0,0-1 0,0 1 0,1-1 0,-1 0 0,0 1-1,1 2-6,-1 2 5,0-1 0,1 1-1,0 0 1,0-1 0,0 1-1,1-1 1,0 1 0,-1-1-1,2 0 1,-1 0 0,0 0 0,1 0-1,0 0 1,4 5 0,-1-2 0,0 1 0,-1 0 0,-1 0 0,6 12 0,-1-1-3,-5-12-25,-1 0 0,0-1 0,0 1 0,-1 1 0,0-1 0,0 0 0,1 13 0,-3-8-72,1-11 64,-1 0-1,0 0 0,0 0 1,1 0-1,-1 1 0,0-1 1,0 0-1,0 0 1,0 0-1,0 0 0,-1 1 1,1-1-1,0 0 0,0 0 1,-1 0-1,1 0 0,-1 0 1,1 0-1,-1 0 1,1 0-1,-1 0 0,0 0 1,1 0-1,-1 0 0,0 0 1,0 0-1,0-1 1,0 1-1,0 0 0,0-1 1,0 1-1,0 0 0,0-1 1,0 1-1,0-1 1,-1 1-1,-17 3 40,0 0-1,-1-2 1,1 0 0,-32-1 0,50-2-48,0 1 0,0 0 0,0 0 0,0-1 0,1 1 0,-1-1 0,0 1 0,0-1 0,0 1 0,0-1 0,0 1 1,1-1-1,-1 0 0,0 0 0,0 1 0,1-1 0,-1 0 0,1 0 0,-1 0 0,1 1 0,-1-1 0,1 0 0,-1 0 0,1 0 1,0 0-1,-1 0 0,1 0 0,0 0 0,0 0 0,0 0 0,0 0 0,0 0 0,0 0 0,0 0 0,0 0 0,0 0 0,0 0 1,1 0-1,-1 0 0,1-2 0,9-4-358,-1 0 0,2 1 1,-1 0-1,1 0 0,0 1 0,0 0 1,0 1-1,16-4 0,27-10-1980,-33 11 1621,0 1-1,0 1 1,0 1-1,1 0 1,-1 2-1,27 1 1,-47 1 772,-1 0 0,0 0 0,0 0 0,0 0 0,0 0 0,0 0 0,0 0 0,1 0 0,-1 0 0,0 0 0,0 0 0,0 0 0,0 0 0,0 0 0,0 0 0,0 0 0,1 0 0,-1 0 0,0 0 0,0 0 0,0 1 0,0-1 0,0 0 0,0 0 0,0 0 0,0 0 0,0 0 0,0 0 0,1 0 0,-1 0 0,0 1 0,0-1 0,0 0 0,0 0 0,0 0 0,0 0 0,0 0 0,0 0 0,0 1 0,0-1 0,0 0 0,0 0 0,0 0 0,0 0 0,0 0 0,0 0 0,0 1 0,-1-1 0,1 0 0,0 0 0,0 0 0,0 0 0,0 0 1,0 0-1,0 157 5466,0-156-5474,0 0 1,0-1-1,0 1 1,0 0-1,0 0 1,0-1-1,0 1 1,0 0-1,0-1 1,1 1-1,-1 0 0,0-1 1,0 1-1,1 0 1,-1-1-1,1 1 1,-1-1-1,0 1 1,1 0-1,-1-1 1,1 1-1,-1-1 1,1 1-1,-1-1 1,1 0-1,0 1 1,-1-1-1,1 0 1,0 1-1,-1-1 1,1 0-1,0 0 1,-1 1-1,1-1 1,0 0-1,-1 0 1,1 0-1,0 0 1,-1 0-1,1 0 1,1 0-1,-1 0-60,0-1 0,1 1 0,-1 0-1,0-1 1,0 1 0,1 0 0,-1-1 0,0 0 0,0 1-1,0-1 1,0 0 0,0 0 0,0 1 0,0-1-1,0 0 1,0 0 0,0 0 0,-1 0 0,1 0 0,0 0-1,-1 0 1,2-3 0,1-22-3046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24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5314,'0'0'2386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26.3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0 4802,'0'0'9394,"-8"20"-9330,3-7-57,-12 31 16,-14 60 0,14-1 23,8-41 31,7-50-55,0 0-1,2 0 1,-1 0 0,1 1 0,1-1-1,3 18 1,-3-29-21,-1 0 1,1 0-1,0 1 0,0-1 1,0 0-1,0 0 0,0 0 0,0 0 1,0 0-1,0 0 0,0 0 1,0-1-1,0 1 0,1 0 1,-1-1-1,0 1 0,1-1 0,-1 1 1,0-1-1,1 1 0,-1-1 1,1 0-1,2 0 0,37 0-511,-30 0-217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26.7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12854,'0'0'2881,"120"-15"-2833,-44 30-32,-2-15-16,-44 0-3185</inkml:trace>
  <inkml:trace contextRef="#ctx0" brushRef="#br0" timeOffset="1">661 31 8980,'0'0'1297,"15"89"-337,-15-43-608,0-17-240,0-13-112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27.1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 10757,'0'0'3570,"30"-44"-9557</inkml:trace>
  <inkml:trace contextRef="#ctx0" brushRef="#br0" timeOffset="1">211 166 7091,'0'0'1393,"30"105"-929,-15-75 64,-15-1 17,16 2-289,-1-16-176,13 1-16,-13-16-32,16 0 0,-16-31 256,15-13 464,1-2 17,-1-14-577,-15 29-192,0 2-1409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27.5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1 134 4626,'0'0'3773,"17"3"-2749,55 5 24,-70-8-992,0 0 0,-1 0 0,1 0 0,0 0 0,-1-1 0,1 1-1,0 0 1,-1-1 0,1 1 0,0-1 0,-1 0 0,1 1 0,-1-1-1,1 0 1,-1 0 0,1 0 0,-1 0 0,0 0 0,0 0 0,1 0-1,-1-1 1,0 1 0,0 0 0,1-3 0,0 1 58,-1-1-1,0 1 1,0 0 0,0-1-1,-1 1 1,1-1 0,-1 1 0,0-7-1,1-6 205,-1-20 496,0 35-791,0 0 0,-1-1 0,1 1-1,0 0 1,-1 0 0,1 0 0,-1 0 0,1 0 0,-1 0 0,1 0 0,-1-1-1,0 2 1,0-1 0,1 0 0,-1 0 0,0 0 0,0 0 0,0 0 0,0 1 0,0-1-1,0 0 1,0 1 0,-2-2 0,-3 0-12,1 0 78,0 1-1,0-1 0,0 1 1,0 0-1,0 0 0,-8 0 1,12 1-58,0 0 1,0 0-1,0 0 0,0 0 0,-1 1 1,1-1-1,0 1 0,0-1 1,0 0-1,0 1 0,0 0 1,0-1-1,0 1 0,0 0 1,1-1-1,-1 1 0,0 0 1,0 0-1,0 0 0,1-1 1,-1 1-1,0 0 0,1 0 1,-1 0-1,1 0 0,-1 0 1,1 1-1,0-1 0,-1 0 1,1 0-1,0 0 0,0 0 1,0 0-1,0 0 0,0 1 1,0-1-1,0 0 0,0 2 1,-1 41 82,0-23 4,0-1 0,1 1 0,1 0 0,2 0 0,4 23 1,-6-39-103,1 0 0,0-1 0,-1 1 0,1-1 0,1 1 0,-1-1 0,1 0 0,0 1 0,0-1 0,0-1 0,0 1 0,1 0 0,-1-1 0,1 0 0,0 0 0,0 0 0,0 0 1,1 0-1,-1-1 0,1 0 0,-1 0 0,1 0 0,0-1 0,-1 1 0,1-1 0,0 0 0,5 0 0,9 2-12,-1-2 1,0 0-1,1-1 0,-1-1 1,0 0-1,1-1 0,30-9 1,-26 2-229,0-2 1,-2 0 0,1-2-1,-1 0 1,-1-1 0,26-23-1,2-8-5698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4:28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0 336,'0'0'8273,"-2"30"-8697,-11 278 1040,14-62-149,-17 851 379,-3-559-706,10-270-117,7-187-61,2-1 1,17 117 0,-13-176-290,0-1 1,14 37 0,-18-56 239,0 0 1,0 0-1,0 0 1,0-1-1,1 1 1,-1 0-1,0 0 1,0-1-1,1 1 1,-1 0 0,1 0-1,-1-1 1,1 1-1,-1-1 1,1 1-1,-1 0 1,1-1-1,-1 1 1,1-1-1,0 1 1,-1-1-1,1 1 1,0-1 0,0 0-1,-1 1 1,1-1-1,0 0 1,0 0-1,-1 1 1,1-1-1,1 0 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30.0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10453,'0'0'1601,"0"105"-305,0-30-816,0-14-304,0-1-128,0 0 0,15-29 16,-15-2-64,15-29-112,0 0-1953,0 0-464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30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1 136 7716,'0'0'2497,"15"106"-1809,15-31 112,16-15-496,-3 0-191,3-1-97,0-28-16,-31-31-1489</inkml:trace>
  <inkml:trace contextRef="#ctx0" brushRef="#br0" timeOffset="1">407 1 9941,'0'0'1648,"-30"91"-959,30-16-113,-16 0-240,16 0-288,0 0-48,0-15 0,16-45-2657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30.7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1 153 9140,'0'0'35,"20"0"10,-7 0-34,7 1 13,36-4 0,-48 2-6,0 0 0,0-1 0,0 0 0,0 0 0,-1-1 1,1 0-1,-1 0 0,1-1 0,8-6 0,-11 6-24,0-1-1,0 1 0,0-1 0,-1 0 1,0 0-1,0-1 0,0 1 0,0-1 1,-1 0-1,0 0 0,-1 0 0,1 0 1,-1 0-1,0-1 0,0 1 0,0-8 1,-2 13 6,0 1 1,0-1-1,0 0 1,-1 1-1,1-1 1,0 1 0,0-1-1,-1 0 1,1 1-1,0-1 1,-1 1-1,1-1 1,0 1-1,-1-1 1,1 1 0,-1 0-1,1-1 1,-1 1-1,1-1 1,-1 1-1,1 0 1,-1 0 0,1-1-1,-1 1 1,0 0-1,-25-5 558,20 4-177,-1 1 0,1 1 1,-1-1-1,1 1 0,-1 0 1,-10 3-1,9 0-98,0-1 0,1 1-1,-1 0 1,1 1 0,-1 0-1,1 0 1,1 0 0,-13 13 0,16-15-241,1 0 0,-1 1 0,1-1 0,-1 1 0,1 0 0,0 0 0,1 0 0,-1 0 1,1 0-1,-1 0 0,1 0 0,0 1 0,1-1 0,-1 0 0,1 0 0,0 1 0,0-1 1,0 0-1,1 1 0,-1-1 0,2 5 0,0-5-39,0 0 1,0 0-1,0 0 0,1 0 1,-1 0-1,1-1 1,0 1-1,0-1 0,0 1 1,1-1-1,-1 0 0,1-1 1,0 1-1,0 0 0,0-1 1,0 0-1,0 0 1,0 0-1,7 1 0,11 4-435,-1-1-1,33 5 0,-49-10 202,30 2-4184,-4-3-4101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31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19 6019,'0'0'6966,"0"-1"-6904,0 1 0,0-1 1,0 0-1,0 1 0,0-1 1,0 1-1,0-1 0,0 0 1,0 1-1,0-1 0,0 1 1,0-1-1,0 1 0,0-1 1,-1 0-1,1 1 0,0-1 1,0 1-1,-1-1 0,1 1 1,-1-1-1,-4-1 101,0 1 1,0 0-1,0 0 0,0 1 1,0 0-1,-1-1 1,1 2-1,0-1 0,-6 1 1,-5 0 243,15-1-394,1 0 0,-1 1-1,0-1 1,1 0 0,-1 0 0,1 0 0,-1 0 0,0 1 0,1-1-1,-1 0 1,1 1 0,-1-1 0,1 0 0,-1 1 0,1-1 0,-1 1 0,1-1-1,-1 1 1,1-1 0,0 1 0,-1-1 0,1 1 0,0-1 0,-1 1-1,1-1 1,0 1 0,0 0 0,-4 25 56,4-18-75,0 1 0,1-1-1,0 0 1,4 13-1,11 19 32,26 45-1,-29-60-22,-3-5 4,-1 0 0,-1 1 0,0-1 0,-2 2-1,0-1 1,-2 1 0,0 0 0,-1 0 0,-1 28 0,-2 25 58,0-74-61,0 0 0,0 0-1,-1-1 1,1 1 0,0 0 0,-1 0 0,1 0 0,-1 0 0,1-1 0,-1 1 0,0 0 0,1 0-1,-1-1 1,0 1 0,1 0 0,-1-1 0,0 1 0,0-1 0,1 1 0,-1-1 0,0 1 0,0-1 0,0 0-1,0 0 1,0 1 0,0-1 0,0 0 0,0 0 0,0 0 0,1 0 0,-1 0 0,0 0 0,0 0-1,-2 0 1,2 0-4,-1 0 1,1 0-1,-1-1 0,1 1 0,0 0 0,-1 0 0,1-1 0,0 1 1,-1-1-1,1 1 0,0-1 0,-1 0 0,1 1 0,0-1 0,0 0 1,0 0-1,0 0 0,0 0 0,0 0 0,0 0 0,0 0 0,0 0 0,0-1 1,1 1-1,-1 0 0,0 0 0,0-2 0,0-6-5,-1 1-1,2-1 1,-1 0-1,1 1 0,0-1 1,1 1-1,0-1 1,1 1-1,-1-1 1,2 1-1,-1 0 1,1-1-1,0 1 1,1 1-1,0-1 1,6-9-1,9-12 14,2 1-1,41-44 1,-46 55-4,2-4-115,18-19-372,1 2 0,67-54 1,-74 74-7179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35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60 512,'0'0'9090,"-11"20"-8687,-29 62 58,38-79-436,1-1 0,-1 1 1,1 0-1,0-1 0,-1 1 0,2 0 0,-1 0 0,0 0 0,0 0 0,1 0 1,0 0-1,-1 0 0,1 0 0,0 0 0,1 6 0,1 2 53,-3 13 66,0-20-117,0 1 1,1-1 0,-1 0-1,1 1 1,0-1 0,1 0-1,-1 1 1,1-1 0,0 0 0,0 0-1,0 1 1,0-1 0,1 0-1,0 0 1,-1 0 0,1 0 0,1-1-1,3 5 1,3 2-4,1-1-1,1-1 1,0 1 0,0-2 0,1 0 0,0 0-1,0-1 1,0-1 0,26 9 0,-30-12-3,-1 0 0,1-1 0,0 0 0,0 0 1,0-1-1,0 0 0,0 0 0,0-1 0,0 0 0,0 0 1,0-1-1,0 0 0,-1 0 0,1-1 0,-1 0 1,0 0-1,1-1 0,11-8 0,-11 6 5,0 0-1,0-1 0,0 0 1,-1 0-1,6-9 1,-10 12-7,0-1 1,0 1 0,-1 0-1,0-1 1,0 0 0,0 1-1,0-1 1,-1 0 0,0 0-1,0 0 1,0 0 0,0-9-1,0-18 72,0 17-4,-1-1 0,-3-23 1,2 34-43,0 1 0,0-1 1,0 1-1,0-1 0,-1 1 1,0 0-1,0 0 0,0-1 1,0 1-1,-1 1 1,0-1-1,-6-6 0,-12-13 500,15 15-418,-1 1 0,0 0 0,0 0 0,0 0 0,-1 1 0,0 0 0,0 1 0,-1 0 0,1 0 0,-1 0 0,0 1 0,-14-4 0,-63 6 382,85 2-546,1 0-1,-1 0 0,0 0 0,0 0 0,1 0 0,-1 1 0,0-1 0,0 0 0,1 0 0,-1 1 0,0-1 0,1 0 0,-1 1 1,0-1-1,1 1 0,-1-1 0,1 1 0,-1-1 0,0 1 0,1-1 0,-1 1 0,1-1 0,0 1 0,-1 0 0,1-1 0,-1 1 1,1 0-1,0-1 0,0 1 0,-1 0 0,1 0 0,0 1 0,0 28-3595,0-19 967,0 7-5103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36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1 270 9636,'0'0'2698,"7"5"-2613,-2-2-84,-4-1 4,1-1 0,-1 1-1,1-1 1,0 0-1,0 0 1,0 0-1,-1 0 1,1 0 0,0 0-1,0-1 1,0 1-1,0 0 1,1-1-1,-1 0 1,0 1-1,0-1 1,0 0 0,0 0-1,0 0 1,0-1-1,0 1 1,0 0-1,1-1 1,-1 1 0,0-1-1,0 0 1,-1 0-1,1 0 1,0 0-1,0 0 1,0 0 0,2-2-1,23-21 70,-2-1 0,-1-2-1,26-35 1,45-48-147,-64 80 49,-29 27-3,-2 21-144,0 292 1943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37.1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5330,'0'0'6700,"5"15"-6540,7 34-79,-2 0 1,-2 1-1,-2-1 1,-1 55 0,-5-31 377,0-75-460,0 0 0,-1 0 0,1 0 0,0 0 1,-1 0-1,1 0 0,-1 0 0,1 0 0,-1 0 1,0 0-1,-1-2 0,0 2-7,1-1 0,0 1 0,0-1 0,0 1 1,1-1-1,-1 0 0,0 1 0,1-1 0,0 0 0,-1 1 0,1-4 1,-1-34-7,0 20 1,1 0-1,5-38 1,-4 51 6,1 0 0,0 1 1,0-1-1,0 1 0,1-1 0,0 1 1,0 0-1,0 0 0,1 0 0,0 1 1,0-1-1,9-7 0,-5 4-10,-6 5 10,1 1 0,0 0-1,-1 0 1,1 0-1,1 0 1,-1 1 0,0-1-1,1 1 1,6-4-1,92-23-224,-89 27 219,1 0-1,-1 1 1,17 0-1,-25 1 19,-1 0 1,1 0-1,-1 1 0,1-1 0,0 1 0,-1 0 1,1 1-1,-1-1 0,0 1 0,1-1 0,-1 1 1,7 5-1,-7-3 27,0 0-1,0 0 1,0 1 0,-1-1 0,1 1 0,-1 0-1,0 0 1,0 0 0,2 8 0,-3-4 106,0 0 0,0 0 0,-1 0 1,0 0-1,-1 15 0,-1-22-78,0 0 1,-1 1 0,1-2-1,-1 1 1,0 0-1,0 0 1,0 0-1,0-1 1,0 1 0,0-1-1,0 0 1,0 0-1,0 1 1,-1-1-1,-4 1 1,1 1 20,0-1-1,-1 1 1,0-1 0,1 0 0,-1-1-1,-8 1 1,14-2-58,-1 0-1,1-1 1,0 1-1,0 0 1,-1 0-1,1 0 1,0 0 0,0 0-1,-1 1 1,1-1-1,0 0 1,0 1-1,0-1 1,-1 0-1,1 1 1,0-1 0,0 1-1,0 0 1,0-1-1,0 1 1,0 0-1,0 0 1,0 0 0,-1 1-1,-1 1 38,0-2 61,0 0 0,-1 0 0,1 0 0,-1-1 0,1 1-1,-1-1 1,1 0 0,-1 0 0,1 0 0,-1-1 0,-3 0 0,-3 1 485,-8 0 230,-5-1-26,23 1-804,0 0 0,-1 0 0,1-1 0,-1 1 0,1 0 1,-1 0-1,1-1 0,0 1 0,-1 0 0,1 0 0,0-1 0,-1 1 0,1-1 0,0 1 0,-1 0 1,1-1-1,0 1 0,0-1 0,-1 1 0,1 0 0,0-1 0,0 1 0,0-1 0,0 1 0,-1-1 0,1 1 1,0-1-1,0 1 0,0-1 0,0 1 0,0-1 0,0-2 125,-31 3 1612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27.4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30 2929,'0'0'3277,"0"-5"-2952,0-19 2247,0 26-2503,15 113 337,-15 787-126,-2-852-255,-10 62-1,5-64-15,0 60 0,7 178 7,13-121-11,-13-137 10,-1 19-11,3 0 0,10 69 0,-9-91-1,-1-1 1,-1 0 0,-3 36 0,0-13-3,2-40 4,1 15 28,-1 1 1,-1-1 0,-2 1 0,0-1 0,-8 30 0,1-25 76,7-20-137,0 0 1,0 0-1,1 0 1,0 1 0,1-1-1,-1 8 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29.6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15 226 64,'0'0'10279,"-2"-2"-9633,-11-11 947,16 13-1521,67-14 910,-67 14-925,0 0 0,0 0 1,0-1-1,0 1 0,0-1 1,0 0-1,0 0 0,-1 0 1,5-1-1,7-4 63,-12 6-107,14-5 121,1 1-1,0 1 1,34-3-1,221 6 1844,-259 0-1850,0-1 0,24-6 0,-26 5-48,1 0 1,24-1-1,312 3 497,-305-2-478,59-12-1,-25 3 15,-37 6-19,113-7 153,-130 11-199,37-6 1,-37 3 3,41 0 0,-12 4-18,14 1 36,130-15 0,-163 11-14,1 0 1,57 5-1,-23 0 22,430-2 246,-411-14-305,124 14 46,-160 7-50,-40-5-4,1 0 1,22 1 0,-7-3-8,-1 1 0,1 2 1,28 6-1,-26-6-4,0-1 1,53-4-1,-32 1 30,616 1 80,-458-15-146,-187 14 39,0 0 1,-1-1 0,23-6-1,-27 6 8,1 0-1,0 2 0,0-1 1,26 5-1,-27-3-2,0 0-1,0 0 0,0-2 1,1 0-1,18-3 1,-20 0-5,1 1 0,-1 0 0,27 0 0,-37 3 0,0-1 0,0 1 0,-1-1 1,1 0-1,-1 0 0,8-3 0,-8 2 1,1 1 0,-1 0 1,0 0-1,0 0 0,1 0 0,6 0 0,-8 1-4,1 0 0,-1-1 0,0 1 0,1-1-1,-1 0 1,0 0 0,5-3 0,19-3-3,-25 7 5,1 1 0,-1-1-1,1 0 1,-1 0 0,0 0 0,1-1 0,-1 1 0,0 0-1,0-1 1,1 0 0,-1 1 0,0-1 0,0 0 0,0 0-1,0 0 1,1 0 0,-2-1 0,5-2 0,-4 2 12,1 2 1,7 0-9,-8 0-2,1 0-33,6 0 30,16 3 50,-16 7-58,4 7 20,-7-9-4,-1 0 1,-1 1 0,0-1 0,0 1 0,0 0 0,-1 0 0,-1 0 0,1 0 0,0 11 0,2 2 35,8 40-18,-9-36-19,12 37 0,-9-38-10,-1 1 1,5 51-1,-2-10 0,-4-43 3,-3-15 0,0 0 0,0 0 0,0 18 0,4 27 8,-3-39-5,-1 0-1,0 21 1,0-3 12,11 63 0,-7-61 5,3 71 0,7 114-20,-16 9-16,1-203 19,1 0 1,7 28 0,-4-25-2,21 48 11,-24-63-14,4 10 15,-2 0 0,1 33-1,11 78-18,-15-97-3,10 54 0,-6-12 5,7-27 3,-7-34 1,-1 1 0,3 36 0,6 37 28,-12-84-25,0-1 1,0 1-1,4 15 0,-3-14-6,0-1 0,0 1-1,0 18 1,-2 90 5,-1-117-3,1-1-1,0 1 1,0-1 0,0 1-1,0-1 1,0 1 0,0-1 0,0 1-1,0-1 1,0 1 0,0-1-1,0 1 1,1-1 0,-1 1-1,0-1 1,0 1 0,0-1-1,1 0 1,-1 1 0,0-1 0,0 1-1,1-1 1,-1 0 0,0 1-1,1-1 1,-1 0 0,1 1-1,-1-1 1,0 0 0,1 0-1,-1 1 1,1-1 0,5 4-1,-3 5-17,-3-7-225,0-15-4383,0-3-1148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31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9 181 8516,'0'0'1521,"-2"-2"-1508,1 2-10,1-1-1,0 1 1,0 0-1,-1 0 1,1 0 0,0 0-1,-1 0 1,1 0 0,0-1-1,0 1 1,-1 0-1,1 0 1,0 0 0,0 0-1,0-1 1,-1 1 0,1 0-1,0 0 1,0-1-1,0 1 1,0 0 0,-1 0-1,1-1 1,0 1 0,0 0-1,0-1 1,0 1-1,0 0 1,0 0 0,0-1-1,0 1 1,0 0 0,0-1-1,0 1 1,0 0 0,0-1-1,0 1 1,0 0-1,0 0 1,0-1 0,0 1-1,1 0 1,-1-1 0,0 1-1,0 0 1,0 0-1,0-1 1,1 1 0,-1 0-1,0 0 1,1-1 0,19 0 442,8-1-67,-13-3-170,-12 3-165,-1 1-1,2 0 1,-1 0-1,0 0 0,0 1 1,0-1-1,0 1 1,0-1-1,4 1 1,70-7 542,13-1-111,-21 1-223,-47 3-115,37 0 0,2 4 127,86-12-1,-109 9-71,0 0 0,52 5-1,-17 0 105,181 9 463,-162-6-542,-53 1-73,1-2 0,49-1 1,-49 4 69,8 1 161,-41-7-302,0-1 1,0 1-1,0 1 1,10 2 0,-11-2 18,1 0 1,0-1 0,0 0 0,11 1-1,36 6 287,-5-1-163,1364-7 972,-1401 0-1186,1-1 1,0-1 0,15-3-1,25-2-7,-37 6 10,-1-1 0,1 0 0,19-6 1,-11 3 2,-2-1 14,-16 4-16,-1 1 1,1 0-1,-1 0 0,1 0 1,9 0-1,3 0 1,0-1 0,35-9 0,-32 7 2,-1 0-1,1 0 1,23 1-1,-20 3-7,0-2 0,-1 0 0,27-7 0,9 6-8,-1 1-24,-34-2 27,41-5-9,-52 9 11,0-1 1,0-1-1,14-3 0,27-2-4,-3 9 7,-35-1 0,1-1 0,-1 0 0,0-1 0,23-4 0,-12 0 10,1 1-1,31 0 1,-43 4-5,-1-1 1,21-5-1,19 0-2,-32 5 0,-1 0 1,1-1-1,28-7 0,-31 6 1,-1 1 0,0 1 0,39 3 0,-4-1-1,122-1 56,-161 0-86,-15 0-156,0 0 0,1-1 1,-1 1-1,0-1 0,0 1 1,0-1-1,1 1 0,-1-1 0,0 1 1,0-1-1,0 1 0,0-1 1,0 1-1,0-1 0,0 1 1,0-1-1,0 1 0,0-1 0,-1 1 1,1-1-1,0 1 0,0 0 1,0-1-1,-1 1 0,1-1 0,0 1 1,-3-3-915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4:29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4226,'0'0'1969,"16"196"-1905,-16-32 288,0 33 512,0 28 193,0 45-449,0 0-224,0-14-96,15-30-175,-15-16-33,0-29-16,15-31-16,-15 1-16,15-47-16,-15 2-32,15-46-1025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32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2353,'0'0'5584,"3"0"-5656,-3 0 73,0 0 1,1 0-1,-1 0 1,1 0-1,-1 0 1,0 0-1,1 0 0,-1 0 1,0 0-1,1 0 1,-1 0-1,0 1 1,1-1-1,-1 0 0,0 0 1,1 0-1,-1 1 1,0-1-1,0 0 1,1 0-1,-1 1 0,0-1 1,0 0-1,1 0 1,-1 1-1,0-1 1,1 1-1,3 10 319,0 1 0,-1 0 0,0 0 0,-1 0 0,2 24 0,-5 68 207,-1-36-290,2 1146 1612,15-909-1693,0-9-11,-15-86-646,0-223-2341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3:33.8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0 195 7139,'0'0'1468,"3"3"-1503,-1-2 70,0 1 1,1-1-1,-1 1 0,1-1 1,0 0-1,-1 0 0,1 0 1,0 0-1,0 0 1,0-1-1,0 1 0,-1-1 1,5 0-1,46 0 1109,-31-1-739,51 3 819,-37 0-839,-1-2 0,50-6 0,-73 4-329,69-10 695,110-2 0,-151 12-320,63-11-1,-63 7-143,62-2 1,78-8 208,1 1-189,-138 15-235,-9 1 49,52-5 1,-48-1 20,76-3 1,35-7 116,1353 15 1998,-1495 0-2250,1-1 1,-1 1-1,0-1 1,13-4 0,-13 3 5,-1 1 1,1-1 0,0 2 0,10-2 0,27-5 20,-37 5-32,0 0 1,0 1 0,1 0 0,11-1 0,253 2 122,-158-15-160,-55 17 43,-38-1-1,0 0 1,0-1-1,0-2 1,21-3 0,-13 0 8,0 1 1,49 0 0,-54 5-7,-11 0-8,-1-1 1,1 0-1,0-1 0,15-2 1,-12-1 4,1 1-1,-1 0 1,1 1 0,24 1 0,271 1 47,-310 0-53,-1 0 1,1 0 0,0-1 0,0 1-1,0 0 1,0-1 0,0 1 0,0-1-1,-1 0 1,1 1 0,0-1 0,1-1 0,-1 1 1,-1 0 0,0 0 0,1 1 0,-1-1 1,1 0-1,-1 1 0,1-1 0,-1 1 0,1 0 1,-1 0-1,4-1 0,86 1 8,-80 0 262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00.6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0 8500,'0'0'1841,"-15"135"-1505,15-75-208,-15-14-16,15 14-16,0-29-32,-16-2 0,16-14-48,0 1 64,0-1-80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01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91 944,'0'0'12742,"45"-44"-12165,-1 28-385,2 1-80,14 15 0,-14-16-16,-3 16-96,3 0-32,-16 16-3346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01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4210,'0'0'6560,"0"15"-6352,0 109 179,16-69 51,-16-53 309,2-35-64,5 18-653,0-1 0,1 1 0,1 0 0,0 1 0,1 0 0,0 0 0,14-13 0,-23 26-31,-1 1-2,0 0-1,1 0 1,-1-1-1,0 1 1,0 0-1,0 0 1,1-1 0,-1 1-1,0 0 1,0 0-1,0 0 1,1-1-1,-1 1 1,0 0-1,1 0 1,-1 0-1,0 0 1,0 0-1,1 0 1,-1 0-1,0 0 1,1-1 0,-1 1-1,0 0 1,1 0-1,-1 0 1,0 0-1,0 0 1,1 1-1,-1-1 1,0 0-1,1 0 1,22 2-88,5-2-487,-13 0-3616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01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6227,'0'0'6563,"0"75"-6147,0-46-240,0-13-128,15-1 48,1 0-32,-1-15-48,0 0-16,0 0 16,0 0-16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02.1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8676,'0'0'6035,"15"44"-5763,1-13-112,-16-2-80,15 2 0,0-16-48,0 14-32,0-13 0,0-1-1457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02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0 210 7203,'0'0'2295,"18"0"-2037,56-2 116,-71 2-355,0 0 0,0 0 0,0-1-1,0 0 1,0 1 0,0-1 0,-1 0 0,1 0 0,0 0 0,-1-1 0,1 1-1,0-1 1,-1 1 0,0-1 0,1 0 0,-1 0 0,0 0 0,0 0 0,0 0-1,0-1 1,0 1 0,-1 0 0,1-1 0,-1 0 0,2-2 0,7-13 64,-6 11-36,-1-1 1,-1 1 0,1-1 0,-1 0 0,-1 0 0,0 0 0,0 0-1,0 0 1,-1-1 0,0 1 0,-2-11 0,2-5 279,-1 23-234,1 1-1,0-1 1,0 0-1,0 0 0,-1 0 1,1 1-1,0-1 1,-1 0-1,1 0 0,-1 1 1,1-1-1,-1 0 1,1 1-1,-1-1 0,0 0 1,1 1-1,-1-1 1,0 1-1,1-1 1,-1 1-1,0-1 0,0 1 1,1 0-1,-1-1 1,0 1-1,0 0 0,0 0 1,1 0-1,-1-1 1,-1 1-1,-1 0 47,1 0 0,0-1 0,0 1 0,0 0 0,0 0 0,0 0 0,0 1 0,0-1 0,-1 0 0,-2 2 0,3-1-91,0 0-1,0 1 0,0-1 0,0 1 1,0 0-1,1-1 0,-1 1 0,0 0 1,1 0-1,0 0 0,-1 0 0,1 0 0,0 0 1,0 1-1,0-1 0,0 0 0,1 1 1,-1-1-1,0 4 0,-1 6-41,1 0 1,1 23-1,1-15 60,-1-15-61,1 0-1,0 0 1,0-1-1,0 1 1,0 0 0,1 0-1,0-1 1,0 1-1,0-1 1,1 0-1,-1 1 1,1-1 0,0 0-1,0-1 1,1 1-1,-1 0 1,1-1-1,0 0 1,0 0 0,0 0-1,0 0 1,8 3-1,-5-2-83,1-1 0,-1 0 0,1 0 0,0 0 0,-1-1 0,1-1 0,0 1 0,0-1 0,0 0 0,0-1 0,0 0 0,0 0 0,0-1 0,12-2 0,11-10-4441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05.5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2161,'0'0'7219,"15"104"-7043,-15-58-32,0-17-32,0 2-96,0 14 65,0-30-81,0 0 64,-15 1-64,15-3-177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05.9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6691,'0'0'3954,"74"44"-3106,-59-13-640,0-1-48,16-16-80,-16 1 1,15 1-81,-15-16-849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4:29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6419,'30'121'416,"-14"45"1105,-1 29-209,0 46-559,-15-2-177,15 2-256,-15-31-16,0-14-112,0-31-96,0-29-48,15-16 0,0-30-15,-15 1-33,31-47-49,-18 1-1503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06.3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0 560,'0'0'11189,"0"120"-10132,0-60-369,0 1-384,0-1-128,0-16-48,0 3-96,0-18 0,0-14-32,15-15-5074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20.8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9636,'0'0'4739,"0"121"-4643,0-92-80,0 2 16,0 0 0,0-17-32,0 1-1057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21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 9268,'0'0'5971,"31"-29"-5875,29 29-48,1 0 32,-2 0-80,-44 0-160,0 14-5603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21.6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16 592,'0'0'9762,"5"14"-9460,3 6-192,2 8 92,10 42 0,-19-63-170,0 0-1,1 1 0,0-1 0,0 0 1,0 0-1,1 0 0,0-1 0,1 1 0,7 10 1,-7-11 7,-5-8 147,1 1-147,-1-1 0,1 1 0,0-1 0,0 0 0,0 1 0,0-1 0,0 0 0,0 1 0,0-1 0,1 0 0,-1 1 0,0-1 0,2-1 0,1-10 102,0 0 0,0 1-1,-2-1 1,1 0 0,-2-26 0,0 35-105,1 1 0,-1-1 0,1 1-1,0-1 1,0 1 0,0 0 0,3-6 0,2-16 326,-5 24-352,-1 0 0,0 0-1,1 0 1,-1 0 0,1 0 0,-1 1 0,1-1 0,0 0 0,-1 0 0,1 0 0,0 1 0,-1-1 0,1 0 0,0 1 0,0-1 0,0 0 0,0 1 0,0-1 0,-1 1 0,1-1 0,0 1 0,0 0 0,0-1 0,0 1 0,0 0-1,2 0 1,3-3 12,-6 3-21,1-1 1,0 0 0,0 0 0,0 0-1,0 0 1,0 0 0,0 1 0,1-1 0,-1 0 0,0 0 0,0 1 0,0-1 0,1 1 0,-1 0 0,0-1 0,0 1 0,1 0-1,-1-1 1,0 1 0,1 0 0,-1 0 0,3 1 0,-2-1 4,0 0 1,0-1-1,-1 1 0,1 0 1,0-1-1,0 1 0,0-1 0,-1 1 1,1-1-1,0 0 0,-1 1 1,1-1-1,1-1 0,-2 1-31,1 0-1,-1 0 1,0 0-1,1 0 1,-1 1 0,1-1-1,-1 1 1,1-1-1,-1 1 1,1 0-1,-1 0 1,4-1-1,8 1-1537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22.1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76 5186,'0'0'5211,"5"0"-5350,36 0 6289,-38 0-6126,9 0-43,34-1 52,-22-8 16,-20 7-46,12-1 18,-15 3-19,0 0 0,-1 0 0,1 0 0,-1 0 0,1 0 0,-1 0 0,1 0 0,-1 0 0,1 0 0,-1-1 0,1 1 0,-1 0 0,1 0 0,-1 0 0,1-1 0,-1 1 0,1 0 0,-1 0 0,1-1 0,-1 1 0,1 0 0,-1-1 0,0 1 0,1-1 0,-1 1-1,0 0 1,1-1 0,-1 1 0,0-1 0,1 1 0,-1-1 0,0 1 0,0-1 0,0 1 0,0-1 0,1 0 0,-1 1 0,0-1 0,0 1 0,0-1 0,0 1 0,0-1 0,0 1 0,0-1 0,-1 1 0,1-1 0,0 1 0,0-2 0,0-37 350,-16 36-201,16 2-141,-1 1 0,1 0 0,-1 0 0,1 0 0,-1 0-1,0 0 1,1 0 0,-1 0 0,1 0 0,-1 0 0,0 0-1,1 1 1,-1-1 0,1 0 0,-1 0 0,1 0-1,-1 1 1,1-1 0,-1 0 0,1 1 0,-1-1 0,1 0-1,-1 1 1,1-1 0,-1 0 0,1 1 0,-1 0 0,1 233 112,2-234-133,0 1 0,-1-1-1,1 1 1,0-1 0,0 0-1,0 0 1,0 0 0,-1 0-1,1 0 1,0 0 0,0 0-1,0 0 1,0-1 0,2 0-1,-3 1 20,3-3-2,0 0 1,-1 0-1,1-1 1,-1 1-1,1-1 1,-1 1-1,0-1 1,0 0-1,-1 0 1,1-1-1,-1 1 1,0 0-1,0-1 1,0 1-1,2-10 1,-3 11-5,0 0 0,1 1 0,0-1 1,-1 0-1,1 1 0,0-1 0,1 1 1,-1 0-1,3-3 0,-3 4-3,-1-1 0,1 1 0,-1 0 0,1-1 0,-1 1 0,0-1 1,1 0-1,-1 1 0,0-1 0,0 0 0,0 0 0,0 1 0,-1-1 0,1 0 0,-1 0 0,1 0 0,0-3 0,-1 5-7,1-1-1,-1 1 1,0 0 0,1 0-1,-1-1 1,1 1 0,-1 0-1,0 0 1,1 0 0,-1-1-1,1 1 1,-1 0 0,1 0-1,-1 0 1,1 0 0,-1 0-1,1 0 1,-1 0 0,1 0-1,-1 0 1,1 0 0,-1 0-1,1 0 1,-1 1 0,0-1-1,1 0 1,-1 0 0,1 0-1,-1 1 1,1-1 0,-1 0 0,1 1-1,6 18 2,-6-17 10,0 0 1,0-1-1,0 1 0,0 0 0,-1 0 1,1 0-1,0-1 0,-1 1 0,0 0 1,1 0-1,-1 3 0,0-4 1,1 1 1,-1 0-1,0 0 0,1 0 0,-1 0 0,1 0 0,-1-1 0,1 1 1,0 0-1,0-1 0,0 1 0,0 0 0,0-1 0,0 1 1,1-1-1,-1 1 0,0-1 0,1 0 0,-1 0 0,1 0 1,-1 0-1,1 0 0,0 0 0,-1 0 0,1 0 0,0 0 0,0-1 1,2 2-1,19 1-2862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22.7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20 182 12726,'0'0'171,"20"-5"-107,65-18-19,-82 22-64,1 0 0,-1 0 0,0 0 0,1 0 0,-1-1 1,0 1-1,0-1 0,0 0 0,0 0 0,0 0 0,0 0 0,-1-1 0,1 1 0,-1-1 1,1 1-1,-1-1 0,2-4 0,-2 3-72,-1-1-1,0 0 1,0 1 0,0-1-1,0 0 1,-1 1 0,0-1-1,0 0 1,-1-5 0,1-8 146,0 16-46,-1 0 0,1 0 0,-1 0-1,0 1 1,0-1 0,1 0 0,-1 1 0,0-1-1,-1 1 1,1-1 0,0 1 0,0-1 0,-1 1-1,1 0 1,0 0 0,-1-1 0,1 1 0,-1 0 0,0 0-1,1 1 1,-4-2 0,0-1 35,1 1 1,-1 1-1,0-1 1,1 1-1,-1-1 1,0 1-1,-8 0 1,1 1 329,0 0 0,0 2 1,0-1-1,0 1 1,-17 6-1,28-7-325,-1 1-1,0-1 1,0 1 0,1 0-1,-1-1 1,1 1 0,0 0-1,-1 0 1,1 0 0,0 0-1,0 0 1,0 0 0,0 1-1,1-1 1,-1 0 0,0 0-1,1 1 1,0-1-1,0 0 1,-1 0 0,1 1-1,1-1 1,-1 0 0,1 5-1,-1-2-46,0-1 0,1 1 0,-1 0 0,1-1 0,0 1 0,1 0 0,-1-1 0,1 1 0,0-1 0,0 0 0,0 0-1,1 0 1,3 5 0,3-1 4,0 0 0,1 0 0,0-1 0,1-1 0,-1 0 0,1 0-1,0-1 1,1 0 0,11 3 0,-14-6-750,0 0-1,0 0 1,0-1 0,12 0-1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23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76 10821,'0'0'3049,"0"18"-2576,0 245-319,-1-310-255,0 14 75,1 0-1,6-39 0,-5 63 22,1-1 1,0 1-1,1 0 0,0 0 0,0 0 0,1 1 0,0-1 0,0 1 0,1 0 0,0 0 0,1 0 0,8-9 0,-10 12-11,0 1 1,1-1 0,-1 1-1,1 1 1,0-1 0,0 1-1,0-1 1,1 1 0,-1 1-1,1-1 1,-1 1-1,1 0 1,0 0 0,0 1-1,0 0 1,0 0 0,0 0-1,0 1 1,0 0-1,7 0 1,9 0-18,-10-1 39,1 1 0,-1 1-1,23 3 1,-32-3 5,0 0 0,0-1-1,1 2 1,-1-1 0,0 0 0,0 1-1,-1-1 1,1 1 0,0 0 0,0 0 0,-1 0-1,1 0 1,-1 0 0,0 1 0,0-1-1,0 1 1,0 0 0,0-1 0,2 5-1,-3-5 35,-1 0-1,1 0 0,0 1 0,-1-1 0,1 0 0,-1 1 0,0-1 1,1 1-1,-1-1 0,0 0 0,-1 1 0,1-1 0,0 0 0,-1 1 1,1-1-1,-1 0 0,0 1 0,0-1 0,0 0 0,0 0 0,0 0 0,0 0 1,0 0-1,-1 0 0,1 0 0,-1 0 0,0 0 0,1-1 0,-1 1 1,-3 2-1,-2 1 112,0 0 0,-1 0 0,1 0-1,-1-1 1,0 0 0,-14 4 0,3-1 91,0-1 0,0-1 1,0-1-1,0-1 0,-1 0 0,1-2 0,-25 0 0,41-9-2146,4 3-209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31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1 144,'0'0'14468,"-5"10"-14201,-15 36-47,-16 60 0,27-75-165,4-16-35,1 0 0,0 0 0,1 0 0,-2 29 0,5 11 77,0-32-5818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31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1 135 6483,'0'0'5106,"43"-90"-4481,-12 76-433,14-1-96,16 15 48,-17-16-128,1 16 48,1 0-48,-16 0-16,-1 16-48,-14-1-2978,-15-1-1392</inkml:trace>
  <inkml:trace contextRef="#ctx0" brushRef="#br0" timeOffset="1">181 210 8932,'0'0'3025,"135"16"-3025,-76-1-656,-44-15-3362,0 0-1616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32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0 2385,'0'0'8889,"-21"5"-7381,0 0-1096,7-2-130,1 0 1,0 1 0,0 1-1,0 0 1,-16 9-1,27-14-261,1 1 0,-1-1 0,1 1 0,-1-1 0,1 1 0,-1 0 0,1 0 0,-1 0 0,1 0 0,0 0 0,-1 0 0,1 0 0,0 0 0,0 1 0,0-1 0,0 0 0,0 1 0,0-1 0,0 1 0,1-1 0,-1 1 0,0-1 0,1 1 0,-1 0 0,1-1-1,0 1 1,0 0 0,-1-1 0,1 1 0,0 0 0,0-1 0,0 1 0,1 0 0,-1 2 0,1-3-23,-1 0-1,0 0 0,1 0 1,-1 0-1,1 1 1,-1-1-1,1 0 1,-1 0-1,1 0 0,0 0 1,-1 0-1,1 0 1,0 0-1,0-1 1,0 1-1,0 0 0,0 0 1,0-1-1,0 1 1,0 0-1,0-1 0,0 1 1,0-1-1,2 1 1,1 1-49,1-1 1,0 1 0,-1-1 0,1 0-1,0 0 1,0-1 0,5 0-1,-4 0-143,0 0 0,0 0 0,0-1-1,0 0 1,0-1 0,0 1 0,-1-1-1,1 0 1,-1-1 0,1 1 0,-1-1 0,0 0-1,0 0 1,5-4 0,0 1-35,-8 5 197,0 0 0,-1 0 0,1 0 0,0 0 0,0 0 0,0 0 0,-1 0 1,1-1-1,-1 1 0,1-1 0,-1 1 0,1-1 0,-1 1 0,0-1 0,0 0 0,0 0 0,0 1 0,0-1 1,0 0-1,0 0 0,0-7 1382,-1 41 312,0-18-1676,-1-9-14,1-1 0,-1 1 0,1 0 1,0-1-1,1 1 0,-1-1 0,1 1 1,0 0-1,0-1 0,0 0 0,1 1 1,0-1-1,4 8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4:30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9684,'0'0'1065,"8"25"-772,6 26 9,-2 0-1,-3 1 1,5 62-1,-11 307 1622,-4-251-1506,1 611 106,0-698-514,18 134 1,44 107-208,-36-199-1258,-23-111 617,1-1 1,0 1 0,1-1 0,0 1 0,13 21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32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0 286 8980,'0'0'366,"17"-8"-102,56-26 80,-70 32-317,0-1 0,0 1 0,0 0 0,0-1 0,-1 0 0,1 1 0,-1-1 1,1 0-1,-1-1 0,0 1 0,0 0 0,0-1 0,-1 1 0,1-1 0,-1 1 0,0-1 0,0 0 0,1-4 0,2-7 19,3-5-9,-2 7 8,-1 0-1,0 0 1,-1-1-1,0 1 1,1-19-1,-5 16 6,1 14 56,-1-1 0,1 0 1,0 0-1,0 0 0,0 0 0,0 0 1,0 0-1,1 1 0,0-4 1,-34 10 2038,28 1-2107,0-1 1,0 1 0,0 0-1,0 1 1,1-1 0,0 1-1,0 0 1,0 0 0,1 0-1,0 0 1,0 0 0,1 1 0,0-1-1,0 1 1,-2 13 0,-1 7 43,2 1 1,0 50 0,2-46-62,0 36 43,1-63-62,1 1 0,0-1 0,0 0 0,0 0 0,0 1-1,1-1 1,0 0 0,0 0 0,4 7 0,-5-10-68,0-1 0,1 1-1,-1-1 1,0 0 0,1 1 0,-1-1 0,1 0 0,0 0-1,-1 0 1,1 0 0,0 0 0,0 0 0,-1 0-1,1-1 1,0 1 0,0-1 0,0 1 0,0-1 0,0 0-1,0 0 1,0 0 0,0 0 0,0 0 0,3-1 0,5 1-2218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33.1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0 5667,'0'0'6731,"-17"6"-5867,-57 14-56,43-11-13,22-3-290,6-3-385,1 0 213,2 26-293,0-25-35,0 1-1,0 0 0,0 0 1,1 0-1,0 0 0,0-1 1,0 1-1,0 0 1,1-1-1,3 9 0,-3-9 5,-1 0-1,0 0 0,-1 0 1,1 1-1,-1-1 1,0 0-1,0 0 0,-1 8 1,0 4 70,1-15-61,0 0-1,-1 0 1,1 1 0,-1-1 0,1 0-1,-1 0 1,1 0 0,-1 0-1,0 0 1,1 0 0,-1 0-1,0 0 1,0 0 0,0 0 0,1 0-1,-1 0 1,0 0 0,-1-1-1,1 1 1,0 0 0,0-1-1,0 1 1,0-1 0,0 1 0,-1-1-1,1 1 1,0-1 0,0 0-1,-2 0 1,-21 4-687,1-3-3712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33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1 169 4322,'0'0'1809,"20"-3"-1102,65-9-136,-81 11-486,0 0 1,0 0-1,0 0 0,0 0 1,0 0-1,0-1 1,0 0-1,-1 0 1,1 0-1,0 0 1,-1 0-1,0-1 0,1 0 1,-1 1-1,0-1 1,-1 0-1,1-1 1,0 1-1,-1 0 0,0-1 1,0 0-1,0 1 1,0-1-1,2-6 1,-2 5 73,0 1 0,0-1 0,1 1 0,-1 0 0,1-1 0,5-5 0,-7 9-62,-1 1-1,1-1 0,-1 0 0,1 0 1,-1 0-1,1 1 0,-1-1 1,1 0-1,-1 0 0,0 0 0,0 0 1,0 0-1,1 0 0,-1 0 1,0 0-1,0 0 0,0 0 0,0 0 1,0 0-1,-1 0 0,1 0 1,0 0-1,0 0 0,-1 1 0,1-1 1,0 0-1,-2-2 0,-13-14 1362,14 16-1392,-1 0-1,0 0 1,0 1 0,0-1-1,0 1 1,0-1 0,0 1-1,1 0 1,-1 0-1,0 0 1,0 0 0,0 0-1,-3 1 1,4-1-49,0 0 1,0 0-1,0 0 1,1 1 0,-1-1-1,0 0 1,0 1-1,1-1 1,-1 1-1,0-1 1,1 1-1,-1-1 1,1 1-1,-1-1 1,0 1-1,1 0 1,-1-1-1,1 1 1,-1 0-1,1-1 1,0 1-1,-1 0 1,1 0-1,0-1 1,0 1 0,-1 0-1,1 0 1,0 0-1,0-1 1,0 3-1,-1 28 191,0-16-188,0-1 1,1 1-1,4 26 0,-3-38-20,0 0 0,-1 1 0,1-1 1,0 0-1,1 0 0,-1 1 0,1-1 0,-1 0 0,1-1 0,0 1 0,0 0 0,0 0 0,0-1 0,1 1 0,-1-1 0,1 0 1,-1 0-1,1 0 0,0 0 0,0 0 0,5 2 0,3 0-23,1-1 0,-1 0 0,1-1 0,0-1 1,0 1-1,15-2 0,6-2-1479,-16-11-3156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47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 6515,'0'0'1120,"0"106"-1023,0-62 127,0 2 16,0-1-64,0-1-32,0-13 0,0-2-64,0-14-64,0 1-16,-15-16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47.7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75 4466,'0'0'4029,"12"-10"-3365,42-29-267,-53 37-375,0 1 0,1 0 0,-1 0 0,1 0-1,0 1 1,-1-1 0,1 0 0,0 0-1,-1 1 1,1-1 0,0 1 0,0 0 0,-1-1-1,1 1 1,3 0 0,6-2 142,-6 0-138,-1 0 0,1 0 0,0 0 0,0 1 0,0 0 0,0 0 1,0 0-1,0 1 0,7-1 0,-9 1 19,0 0 6,7 0-278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48.1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5971,'0'0'6419,"46"15"-5779,-16-15-400,-15 0-192,14 0 64,-14 0-112,15 0-112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48.4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0 3185,'0'0'10397,"-10"5"-9676,1-2-527,7-3-157,-1 1 1,1 0 0,-1 0 0,1 0 0,0 0 0,-1 0 0,1 0 0,0 1-1,0-1 1,0 1 0,0 0 0,0-1 0,0 1 0,0 0 0,0 0-1,1 0 1,-1 0 0,1 0 0,0 1 0,-1-1 0,-1 5 0,-8 18 200,8-21-195,1-1-1,0 1 1,0 0 0,1 0-1,-1 0 1,1 0-1,0 0 1,0 1-1,0 4 1,1 36 45,2-45-101,0 1 1,1 0-1,-1-1 0,1 0 0,-1 1 1,1-1-1,-1 0 0,1 0 0,3-1 1,-4 1-66,-1 0 50,3 0-213,1 1 0,-1-2 1,1 1-1,-1 0 0,0-1 0,7-2 0,-9 3 151,-1-2 0,1 1 0,0 0 0,-1 0 0,1-1 0,-1 1 0,1 0 0,-1-1 0,1 0 0,-1 1 0,0-1 0,0 0 0,0 1 0,0-1 0,1-2 0,5-9-213,2 1 0,-1 0 0,2 1 0,12-13 0,-19 21 932,-3 8 140,-1 20-19,0-17-706,1 0 0,-1 0 1,2 0-1,-1 1 0,1-1 1,0 0-1,1 0 0,-1 0 1,2-1-1,-1 1 0,1 0 1,0-1-1,1 1 0,0-1 1,6 9-1,16 10-1397,-25-26 1117,0 1-1,0-1 0,0 1 0,0 0 0,0-1 0,0 0 0,0 1 1,0-1-1,0 0 0,1 0 0,-1 1 0,0-1 0,2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49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1 347 8356,'0'0'6862,"2"-3"-6678,21-17-199,-16 15 29,0-1 1,-1 0-1,0-1 0,6-6 0,11-12 26,-17 19-40,0 0 0,0 0 0,9-14 0,-7 4-117,-1-1 1,0 0 0,-2 0-1,1 0 1,-2-1-1,-1 0 1,0 0-1,-1 0 1,-1 0 0,-1-28-1,-5 44 173,-13 1 27,11 1 31,-1-1 1,1 2-1,0-1 1,-10 2-1,15-1-92,0-1-1,-1 1 0,1 0 1,0 0-1,0 0 1,0 0-1,0 0 0,1 0 1,-1 0-1,0 1 1,0-1-1,1 1 1,-1-1-1,1 1 0,-1 0 1,1-1-1,0 1 1,-3 4-1,-3 7 31,1 1 1,-1 0-1,2 0 0,0 1 0,1 0 1,1 0-1,0 0 0,0 0 1,1 23-1,1 6 56,-1-15 71,2 1 0,5 42 1,-4-70-178,0 0 1,0 1-1,0-1 1,0 1 0,0-1-1,0 0 1,0 0-1,1 1 1,-1-1-1,1 0 1,0 0 0,-1-1-1,1 1 1,0 0-1,0-1 1,0 1 0,4 1-1,41 17-654,-38-17 174,9-1-2848,-3-2-2509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49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243 0 6563,'0'0'10245,"-17"5"-9613,0 0-548,0 1 1,-19 9-1,34-14-81,1 0 0,0 0 0,-1 0 0,1 0 0,0 0 0,-1 0 0,1 0 0,0 1 0,0-1 0,0 1 0,0-1 0,0 1 0,1-1 0,-1 1 0,0-1 0,1 1 0,-1 0 0,1-1 0,-1 1 0,1 0 0,0 0 0,0-1 0,0 1 0,0 0 0,0 0 0,0-1 0,1 4 0,0 2-1,1-1 0,0 1-1,1-1 1,5 12 0,-7-17-1,3 7-21,0 1 0,0-1 0,-1 1 0,0-1 0,0 1 0,-1 0 0,0 1 0,-1-1 0,1 18 0,-2-26 14,0 1 0,-1-1 0,1 1 0,-1-1 0,1 0 0,-1 1 0,0-1 0,0 0 0,1 1 0,-1-1 0,0 0 0,0 0 0,0 0 0,0 0 0,0 0 0,-1 0 0,1 0 0,0 0 0,0 0 0,-1 0 0,1-1 0,0 1-1,-1-1 1,1 1 0,-1-1 0,-1 1 0,-49 11-139,40-10 87,-61 0-246,72-2 244,1 0 0,-1 0 0,1 0 0,-1 0 0,0 0 0,1 0 0,-1 0 0,0 0 0,1 0 0,-1-1 0,1 1 0,-1 0 0,1 0 0,-1-1 0,0 1 0,1 0 0,-1-1 0,1 1 0,0-1 0,-1 1-1,1-1 1,-1 1 0,1 0 0,-1-1 0,1 0 0,0 1 0,0-1 0,-1 1 0,1-1 0,0 1 0,0-1 0,-1 1 0,1-1 0,0 0 0,0 1 0,0-1 0,0 0 0,0 1 0,0-1 0,0 1 0,0-1 0,0-1 0,1 1-242,-1-1 0,0 1 0,1 0 0,-1-1 0,1 1 0,-1 0 0,1-1 0,0 1 0,-1 0 0,1 0 0,0-1 0,0 1 0,0 0 0,0 0 0,0 0 0,0 0 1,0 0-1,2-1 0,12 0-6136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50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17 123 9156,'0'0'854,"17"-12"-721,55-41 11,-68 50-132,0 1 0,-1-1-1,0 0 1,0 0 0,0 0-1,5-7 1,-7 9-7,-1-1 1,1 1 0,-1 0-1,1 0 1,-1 0-1,0 0 1,0 0-1,0 0 1,0-1-1,0 1 1,0 0 0,0 0-1,0-2 1,-1-6 16,-1 9 3,0-1-1,0 0 1,-1 1 0,1-1-1,0 1 1,-1 0 0,1 0 0,0 0-1,-1 0 1,-2 1 0,1-1 122,-1 1 18,1-1 1,-1 2 0,1-1 0,-1 0-1,1 1 1,0 0 0,-1 0-1,1 0 1,0 1 0,1-1 0,-1 1-1,0 0 1,1 0 0,-6 6 0,5-5-10,1-1 1,0 1 0,0-1 0,0 1 0,0 0 0,1 0 0,-1 0 0,1 1 0,0-1 0,1 1 0,-1-1-1,1 1 1,-1-1 0,1 6 0,0 5 27,1-9-143,0 1 0,0 0 0,1-1 0,2 14-1,-3-19-38,1 1-1,-1 0 1,1 0-1,0-1 1,0 1-1,0 0 1,0-1-1,0 1 1,0-1-1,1 1 1,-1-1 0,0 0-1,1 0 1,-1 1-1,1-1 1,-1 0-1,1 0 1,0 0-1,-1-1 1,1 1-1,3 1 1,27 0-1093,-22-2-862,4 0-3420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4:30.5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0 9989,'12'15'1544,"-5"-7"-1466,0 1 0,-1 0 0,0 0 0,-1 0 0,0 1 0,-1-1 1,6 16-1,-6 0 148,0 1 0,-1 0 0,-2 0 1,-1 25-1,0 99 723,-2 242 288,-29-6-689,-7-126-348,-54 502-48,88-687-149,-9 283-38,12-335-57,-7 38-1,4-27-1593,1 1-3937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50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10613,'0'0'5698,"16"91"-5425,-16-47-193,0 16-48,0-29 32,0 13-64,0-13-32,0-2-817,0-14-1136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5:50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1 213 10693,'0'0'6355,"74"119"-6179,-44-88-176,-15-2 48,16-13-48,-1-1-112,-15-15-1057,1 0-1216,12-15-1280,-28-16-1922,0 17 1233</inkml:trace>
  <inkml:trace contextRef="#ctx0" brushRef="#br0" timeOffset="1">301 1 9236,'0'0'9493,"0"91"-9285,0-16 16,0-16-32,0 17-64,0-1-128,0-14-16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00.2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152 151 12918,'0'0'531,"-5"20"-323,-51 246-61,29-159-76,18-76-60,1 0 0,-5 38 0,13-59-10,-2 5 2,1 0 1,-2 0 0,-5 20 0,4-9-111,5-23-226,-1-19-97,-15-264-1680,14 212 1836,4-102 182,-1 159 151,0 1 1,1 0-1,0 0 0,1 1 0,0-1 0,0 1 0,1-1 1,0 1-1,7-9 0,-1 1 80,-5 7-44,0 0-1,2 1 0,-1-1 0,1 1 1,0 1-1,1 0 0,0 0 1,0 0-1,1 1 0,0 1 1,0 0-1,1 0 0,19-7 1,-18 8-23,1 2 1,0-1 0,0 2-1,0 0 1,1 0-1,-1 1 1,26 2 0,-37-1-59,1 0 5,0 0 0,0 0 1,0 1-1,0-1 0,0 1 1,0-1-1,0 1 0,-1 0 1,1 0-1,0 1 0,0-1 1,-1 0-1,1 1 0,-1 0 1,1-1-1,-1 1 0,3 3 1,-2-1 26,0 0 1,0 1 0,0-1 0,0 1 0,-1-1-1,0 1 1,0 0 0,0 0 0,1 6 0,1 9 131,0 1 1,-2 0-1,-1 38 0,-1-57-173,0 7 18,-1 1 1,0-1-1,-1 0 0,0 0 1,-1 0-1,0 0 1,0-1-1,-1 1 0,0-1 1,0 0-1,-1 0 0,0 0 1,-1-1-1,0 1 1,0-1-1,0-1 0,-1 1 1,-8 5-1,6-4 4,0-1 0,-1 0 0,0-1 0,-1 0 0,0-1 0,1 0 0,-2 0 0,1-1 0,0-1 0,-1 0 0,0-1 0,1 0 0,-18 1-1,13-3-274,16-1-196,0 0 221,-1 1 1,1-1 0,0 1-1,0-1 1,-1 0-1,1 1 1,0-1 0,0 1-1,0-1 1,0 0 0,0 1-1,0-1 1,0 1 0,0-1-1,0 0 1,0 1 0,1-1-1,-1 1 1,0-1-1,0 1 1,0-1 0,1 1-1,-1-2 1,13-13-4927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00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91 10693,'0'0'2540,"0"20"-1820,3 243-1627,7-313 973,-2 0 0,2-71-1,-10 111 142,0 1 0,1-1 0,1 0-1,0 1 1,5-18 0,-2-4 342,0 12-440,-4 17-107,1 1 0,0-1 0,-1 1-1,1-1 1,0 1 0,0 0 0,0 0 0,0 0 0,0 0 0,0 1-1,4-2 1,4-2-86,-7 2-248,0 1-1,0 0 0,0 0 0,0 0 1,0 0-1,0 0 0,0 1 0,5-1 1,6 1-4487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01.0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1 241 12278,'0'0'2449,"14"-2"-2471,-5 0 23,-1 1 1,1 0-1,-1-1 0,0 0 0,-1-1 0,1 1 0,0-1 0,-1-1 0,1 0 0,-1 0 0,0 0 0,7-6 0,5-5-61,-2 2-44,-1 0-1,0-2 1,0 0 0,17-22-1,23-21-548,-56 57 650,1 1 1,-1-1 0,1 1 0,-1-1-1,0 0 1,1 0 0,-1 1 0,0-1-1,1 0 1,-1 0 0,0 0 0,0 1-1,1-1 1,-1 0 0,0 0 0,0 0-1,0 1 1,0-2 0,0-1-73,-3-7 461,-12 7 733,4 4-681,0-1 0,0 1 0,0 1-1,0 0 1,-15 5 0,22-6-363,0 0 0,0 1 0,0 0 0,1-1 0,-1 2 0,0-1-1,1 0 1,-1 1 0,1-1 0,0 1 0,0 0 0,0 0 0,0 0-1,1 0 1,-1 1 0,1-1 0,-4 7 0,4-2-37,1 1 0,-1-1 0,1 1 0,0 0 0,1-1 0,0 1 0,2 8 0,-2 6 2,0-17-34,0 1-1,1 0 0,0-1 1,0 1-1,0-1 0,0 1 1,1-1-1,0 0 1,1 0-1,-1 0 0,8 11 1,-2-7-3,0 0 1,1 0 0,0-1 0,14 11-1,-15-13-3,0 1-81,1-1 0,1 1 0,-1-2 0,1 1 0,0-1 0,1-1 0,0 0 0,-1 0 0,20 4 0,12-2-2725,7-5-3585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01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0 10421,'0'0'7491,"-121"45"-6658,107-15-433,-1 1 96,15 14-384,0-15-112,15 15-16,29-14-64,1-18-288,-14-13-2978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02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12230,'0'0'3729,"0"136"-3665,0-61 32,0-15 32,0 0-128,0-16 32,15-13-80,15-15-624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03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10581,'0'0'5955,"-16"29"-8693,32 2-4865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03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1 9108,'0'0'7481,"-12"2"-6977,-39 11-98,50-12-397,0-1 1,0 1-1,0 0 0,0 0 1,0 0-1,0 0 1,0 0-1,0 0 1,0 0-1,0 1 1,1-1-1,-1 0 0,0 0 1,1 1-1,-1-1 1,1 0-1,-1 1 1,1-1-1,0 0 1,0 1-1,0-1 1,-1 0-1,1 1 0,0-1 1,1 1-1,-1-1 1,0 0-1,0 1 1,1-1-1,0 2 1,-1 4 3,0 10 11,0-9-22,-1 1 1,1-1-1,1 1 1,0-1-1,0 1 1,1-1-1,-1 1 1,2-1-1,-1 0 1,6 11-1,8 11 15,-10-21-14,0 0 1,-1 0 0,-1 1 0,1 0 0,-2 0 0,1 0 0,-1 0 0,-1 1 0,2 18 0,-3-25 2,-1 0 0,0 0-1,0 0 1,-1-1 0,1 1-1,-1 0 1,0 0 0,0-1-1,0 1 1,0 0 0,0-1 0,-1 1-1,0-1 1,0 0 0,0 1-1,0-1 1,0 0 0,-1 0-1,1-1 1,-1 1 0,0 0-1,0-1 1,0 1 0,0-1-1,0 0 1,0 0 0,-1-1 0,1 1-1,-6 2 1,4-2-43,0 0 1,-1 0 0,1 0-1,0 0 1,-1-1-1,1 1 1,0-1-1,-12 0 1,17-2-241,0 1 0,-1-1 0,1 0 0,0 0 1,-1 1-1,1-1 0,0 0 0,0 0 0,-1 1 0,1-1 0,0 0 1,0 0-1,0 0 0,0 1 0,0-1 0,0 0 0,1-1 0,-1-14-5499</inkml:trace>
  <inkml:trace contextRef="#ctx0" brushRef="#br0" timeOffset="1">392 91 11861,'0'0'5635,"15"91"-5395,-15-47-48,-15 18-96,15-18-16,0-13-80,15-2 0,0-29-1248,0 0-2978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04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91 9492,'0'0'6948,"-60"-91"-5140,75 91-4049,0 16 352,15-3-2433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4:43.4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1 182 6419,'0'0'3087,"4"-5"-2975,30-42 259,-26 33-213,1 0 0,1 1 0,16-18 0,33-26-337,-59 62 115,0 288-3241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04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18 13382,'0'0'5192,"-3"20"-4928,0 2-220,-1 10 6,-1 59 0,5-86-49,0 0 0,0-1 0,0 1 0,1 0 0,0-1 0,0 1 0,0 0 0,0-1 0,1 1 0,0-1 0,0 0 0,0 0 0,0 0 0,6 8 0,-2-6-57,1 0 0,0 0-1,0-1 1,0 0 0,1 0 0,0-1-1,8 4 1,-13-6-46,0 0-21,0 0 1,0-1-1,0 1 0,-1-1 1,1 0-1,1 1 1,-1-1-1,0-1 1,0 1-1,0 0 1,0-1-1,1 1 0,-1-1 1,0 0-1,0 0 1,1-1-1,-1 1 1,0-1-1,0 1 1,0-1-1,1 0 0,2-2 1,-2 1 66,-1-1 0,0 1 0,0-1 1,0 0-1,0 0 0,0-1 0,-1 1 1,0 0-1,1-1 0,-1 0 0,-1 1 0,1-1 1,0 0-1,-1 0 0,0 0 0,0 0 1,0 0-1,0 0 0,-1 0 0,1 0 0,-1-6 1,1-26 105,0 27 301,-1 0 0,1-1 0,-1 1 0,-1 0 0,0-1 0,0 1 0,-1 0 0,0 0 0,0 0 0,-6-13 0,5 17-27,0 0 0,-1 0 0,1 0 0,-1 0 0,-7-5 1,11 9-309,0 1 1,-1-1-1,1 1 1,-1 0-1,1-1 1,-1 1-1,1-1 1,0 1-1,0-1 1,-1 1-1,1-1 1,0 0-1,0 1 1,-1-1-1,1 1 1,0-1-1,0 1 1,0-1-1,0 0 1,0 1-1,0-1 1,0 1-1,0-1 1,0 0-1,0 1 1,0-1-1,0 1 1,1-1-1,-1 0 1,0 1-1,0-1 1,1 1-1,-1-1 1,0 1-1,1-1 1,-1 1-1,0-1 1,1 1-1,-1 0 1,1-1-1,-1 1 1,1-1-1,23-14-142,-21 13 186,1 1-60,0 0 0,0 0 0,0 0 1,0 1-1,1-1 0,-1 1 1,0 0-1,0 0 0,6 2 1,0-2-2,-8 1 3,0-1-1,-1 1 1,1-1-1,0 1 1,0 0-1,0 0 1,0 0-1,-1 0 1,1 0-1,0 0 1,-1 0-1,1 1 1,-1-1-1,1 0 1,-1 1-1,0-1 1,1 1-1,-1 0 1,0-1-1,0 1 1,0 0-1,-1 0 1,1 0-1,0-1 1,0 5-1,12 18 27,-1-10-11,19 31 81,-26-37-219,0-1 0,0 0 0,1 0 0,-1 0 0,1-1 0,1 0 0,-1 0 0,1-1 0,0 0 0,1 0 0,-1 0 1,1-1-1,13 5 0,-19-8 32,0 0 44,-1 0 0,1-1 1,0 1-1,0-1 1,0 1-1,0-1 0,0 0 1,1 0-1,-1 0 1,0 0-1,0 0 1,0 0-1,0-1 0,0 1 1,0-1-1,0 1 1,0-1-1,-1 0 0,1 1 1,0-1-1,0 0 1,0 0-1,-1-1 1,4-1-1,3-5 52,0 1 1,0-1-1,10-13 0,-3 3-79,-12 16 78,0-1 0,0 1 0,0 0-1,1 0 1,-1 1 0,0-1 0,6-1 0,14-9 349,-22 11-339,-1 1-1,1 0 1,-1-1-1,0 1 0,1 0 1,-1-1-1,1 1 1,-1 0-1,1 0 0,-1-1 1,1 1-1,-1 0 0,1 0 1,-1 0-1,1 0 1,0 0-1,-1 0 0,1 0 1,-1 0-1,1 0 1,-1 0-1,1 0 0,-1 0 1,1 0-1,-1 0 0,1 1 1,-1-1-1,1 0 1,-1 0-1,1 0 0,-1 1 1,1-1-1,-1 0 0,1 1 1,-1-1-1,1 1 1,-1-1-1,0 0 0,1 1 1,-1-1-1,0 1 1,0-1-1,1 1 0,-1-1 1,0 1-1,0-1 0,1 1 1,8 26 187,-6 6-82,-2 1-1,-2 34 1,0-15-1702,1-36-3480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04.9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13126,'0'0'5587,"122"14"-5107,-63 1-304,1 0-112,-14-15-64,-2 0 80,-14 16-80,0-16-784,-30 15-1361,0 14-753,-15-29-1248</inkml:trace>
  <inkml:trace contextRef="#ctx0" brushRef="#br0" timeOffset="1">107 226 10597,'0'0'8948,"104"89"-8836,-13-89-48,-2 0-64,-43 0-1585,-16 0-6194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06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29 138 96,'0'0'14537,"-7"-2"-14377,6 2-158,0 0 0,0 0-1,0 0 1,0 0 0,0-1-1,0 1 1,0 0 0,0 0-1,0-1 1,0 1 0,0 0-1,0-1 1,0 1 0,1-1-1,-1 0 1,0 1 0,0-1-1,1 1 1,-1-1 0,0 0-1,1 0 1,-1 1 0,1-1-1,-2-2 1,3 2 1,0 1 0,0-1-1,1 0 1,-1 0 0,0 1 0,0-1 0,1 0 0,-1 1-1,0-1 1,1 1 0,-1 0 0,0-1 0,1 1 0,2 0-1,79-6 227,-15 3 551,95-16 1,15-2 181,-96 16-658,100-7 214,64-1-35,-96 8-272,-137 5-196,754-28 661,-668 27-615,-3-1 86,185 21 0,-244-13-113,1-1 1,39-1 0,-55-3-8,1 1 0,27 5 0,-37-4-31,-9-2 13,0-1 0,0 1 0,0-1 0,0 0 0,0 0 0,0-1 1,7 0-1,-10 1-87,0-1 0,0 1 0,0-1 1,0 1-1,0-1 0,0 1 1,0-1-1,0 1 0,0-1 0,0 0 1,0 1-1,0-1 0,0 0 0,-1 0 1,1 0-1,0 0 0,-1 0 1,1 0-1,0 0 0,-1 0 0,1 0 1,-1 0-1,0 0 0,1 0 1,-1 0-1,0 0 0,0-1 0,0 1 1,1 0-1,-1 0 0,-1-1 1,1-14-4707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07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10853,'0'0'1152,"16"89"-1071,-16-28 15,0-17-32,0 1 16,0 1-64,0-17-16,0 2-1025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07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1 151 10277,'0'0'6467,"30"-91"-5939,46 91 256,-17-15-416,17 15-223,0-15-49,-17 15-80,-14-16-16,1 16 112,0-13-112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08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16 153 10565,'0'0'5546,"0"14"-5367,0 40-92,-3 160 130,-10-4-278,13-207-334,0-6-152,0-487-1494,0 482 2074,1-1 0,-1 1 1,1 0-1,1 0 0,-1 0 0,1 0 0,1 1 0,0-1 0,0 0 0,0 1 1,8-12-1,-9 15-20,1 0 1,0 1-1,0-1 1,1 1-1,-1 0 0,1 0 1,-1 0-1,1 1 1,0-1-1,0 1 1,0 0-1,0 0 1,0 0-1,1 1 1,-1-1-1,1 1 1,-1 0-1,1 0 0,-1 1 1,1-1-1,4 1 1,13 0 49,-12-1-21,1 1-1,-1 0 0,0 0 0,0 1 0,0 1 0,0 0 0,0 0 0,0 1 1,12 5-1,11 10 47,-1 2 0,37 30 0,-64-46-69,1 1 1,-1 0-1,0 0 0,-1 0 1,1 0-1,-1 1 1,0 0-1,-1 0 0,1 0 1,-1 0-1,0 1 0,-1-1 1,3 9-1,-4-11 25,-1 0 0,1 0 0,-1 1-1,1-1 1,-1 0 0,0 0 0,-1 1 0,1-1 0,-1 0-1,0 0 1,0 0 0,0 0 0,0 0 0,-1 0-1,1 0 1,-1 0 0,0 0 0,-1-1 0,1 1-1,-1-1 1,-4 6 0,-5 2 140,1-1-1,-2 0 0,1-1 1,-1 0-1,0-1 1,-1-1-1,0 0 0,0 0 1,-1-2-1,0 0 1,0 0-1,0-2 1,0 0-1,0 0 0,-20 0 1,-83-3-2196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11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0 10725,'0'0'8004,"-76"106"-7972,76-46-16,0 0-16,0-14 0,0-2-176,0 1-1921,16-30-481,-1 0-1792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11.6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 10341,'0'0'7027,"58"-30"-7027,3 30 16,15-16 0,-2 16-32,17 0 0,-17 0-1185,-13 0-1264,-46 0-2081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12.0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0 153 11429,'0'0'1697,"6"23"-1444,-6-20-246,14 59 152,-3 1 1,4 67 0,-15-125-150,0 1 1,1-1-1,0 0 0,0 1 1,0-1-1,4 9 0,1 17-874,-7-52-2436,-1 6 2809,-9-31 0,-3-19-94,8 19 543,1 9 66,-1-64 0,6 88 105,0 0 1,1 0 0,1 0-1,4-17 1,-5 25-39,0 1 0,0 0 0,1 0 0,0 0 0,0 0 0,0 1 0,0-1 0,0 0 0,1 1 0,0 0 0,0-1 0,0 1 0,0 0 0,0 0 0,1 1 0,-1-1 0,7-3 0,1 1 42,0 0 1,1 0-1,0 1 0,0 1 1,0 0-1,17-2 0,-24 4-98,1 1 0,-1 0 0,0 0 0,0 0 0,0 1 0,0 0 0,0 0 0,0 0 0,0 0 0,0 1 0,0 0 0,0 0 0,0 0 0,-1 1 0,0 0 0,1-1 0,-1 2 0,4 2 0,7 5 28,-14-11-28,0 1 0,0-1 0,0 1 0,0-1 0,0 1 0,0-1 0,-1 1 0,1 0 0,0-1-1,0 1 1,0 0 0,-1 0 0,1 0 0,0 0 0,-1 0 0,1 0 0,-1-1 0,1 1 0,-1 1-1,1-1 1,-1 0 0,0 0 0,0 0 0,1 0 0,-1 0 0,0 0 0,0 0 0,0 0 0,0 0-1,0 0 1,0 0 0,-1 1 0,1-1 0,0 0 0,0 0 0,-1 0 0,1 0 0,-1 0 0,0 1 0,0 0 29,1 0 0,-1 0 0,0 0 0,0 0 0,0 0 0,0 0 0,-1-1 0,1 1 0,0-1 0,-1 1 0,1-1 0,-1 1 0,1-1 0,-1 0 0,0 1 0,-2 0 0,-35 9 651,15-6-85,2 0-355,1-2 1,-2 0-1,-27-1 0,45-2-309,20 3-6001,0 9 1625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12.4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0 11253,'0'0'6371,"30"104"-5891,-30-42-192,0-2-240,0 15 32,0-15-80,0-1-1504,0-43-2754</inkml:trace>
  <inkml:trace contextRef="#ctx0" brushRef="#br0" timeOffset="1">0 301 13414,'0'0'3570,"105"-91"-2322,-44 76-431,15 15-593,-18 0-176,3 0-32,15 0-16,-61 0-2962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4:43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5907,'0'0'2729,"18"-3"-2537,57-4-5,-72 7-178,-1-1 0,0 1 1,0 0-1,0 1 0,1-1 0,-1 0 0,0 1 1,0-1-1,0 1 0,0 0 0,1-1 1,-1 1-1,0 0 0,0 0 0,-1 0 1,1 1-1,0-1 0,0 0 0,0 1 1,-1-1-1,1 1 0,-1 0 0,1 0 1,-1-1-1,0 1 0,0 0 0,0 0 0,0 0 1,0 0-1,1 3 0,0 3 22,-1 1-1,0-1 0,-1 0 1,1 1-1,-2-1 0,-1 12 1,1 4 38,1-18-52,0 1 0,0-1 0,-1 1 0,0-1 0,0 1 0,0-1 1,-1 0-1,0 0 0,-5 12 0,4-10 36,0 0 0,0 0 1,1 0-1,0 0 0,1 0 0,0 0 1,0 1-1,1-1 0,1 13 0,-1-9 34,0-11-86,0-1 1,0 1 0,0 0-1,1 0 1,-1 0 0,1-1-1,-1 1 1,0 0 0,1 0-1,-1-1 1,1 1-1,0 0 1,-1-1 0,1 1-1,-1-1 1,1 1 0,0-1-1,0 1 1,-1-1 0,1 1-1,0-1 1,0 0 0,-1 1-1,1-1 1,0 0-1,0 0 1,0 1 0,0-1-1,-1 0 1,1 0 0,0 0-1,1 0 1,38 0 7,-25-1 2,-3 1-87,0 0-1,0-1 0,0 0 0,0-1 0,22-6 0,4-11-3543,-21 4-2746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16.1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1 13462,'0'0'464,"-28"121"-384,28-46-16,-15-31-16,15 16 0,0-14-32,0-17-32,0-13-704,0-1-3122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16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1 149 8100,'0'0'3809,"0"-104"-2800,0 89-65,30-1-159,1 16-273,14-13-288,-1 13-144,1 0-80,1 0-816,0 0-2018,-18 0-1167</inkml:trace>
  <inkml:trace contextRef="#ctx0" brushRef="#br0" timeOffset="1">166 196 16,'0'0'16440,"-15"15"-16472,60-15 32,16 0 0,13 0-113,-59 0-5873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17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16 107 816,'0'0'11923,"-2"20"-11381,1-12-487,-6 43 360,2 51 0,5 152-340,0-253-155,0 0 1,0-1-1,0 1 0,0-1 0,0 1 0,0-1 1,0 1-1,0-1 0,0 1 0,0-1 0,0 1 1,0-1-1,1 1 0,-1-1 0,0 1 0,0-1 1,1 1-1,-1-1 0,0 1 0,1-1 0,-1 1 1,0-1-1,1 0 0,-1 1 0,0-1 0,1 0 1,-1 1-1,1-1 0,-1 0 0,2 1 0,-2-1-23,1-1-1,-1 1 0,1 0 0,-1-1 0,1 1 0,-1 0 0,1-1 0,-1 1 0,0-1 0,1 1 0,-1 0 0,0-1 0,1 1 0,-1-1 0,0 1 0,1-1 0,-1 0 0,0 1 0,0-1 0,0 1 1,1-1-1,-1 1 0,0-1 0,0 0 0,0 1 0,0-1 0,0 1 0,0-1 0,0 1 0,0-1 0,-1 0 0,1 0 0,0-162-1500,0-2 3512,0 152-1455,1-1 0,0 0 0,0 0 0,2 0-1,-1 1 1,10-26 0,-10 33-298,1 1-1,0-1 1,0 1-1,0 0 1,1 0 0,-1 0-1,1 0 1,0 1-1,1-1 1,-1 1-1,1 0 1,0 1 0,0-1-1,0 1 1,0 0-1,0 0 1,1 0 0,10-3-1,-2 4-18,1-1-1,0 2 1,0 0 0,30 3-1,-2-1 65,-37-1-180,2-1 6,1 1-1,-1 0 1,0 1 0,1 0 0,-1 0-1,0 1 1,0 0 0,0 0 0,13 6-1,-5 2 15,-1 0 0,0 1 0,16 16 0,-30-25-31,1-1-1,-1 0 0,0 0 0,1 1 0,-1-1 0,0 1 1,0-1-1,0 1 0,0-1 0,0 1 0,0 0 0,-1-1 1,1 1-1,0 0 0,-1 0 0,1-1 0,-1 1 0,0 0 1,0 0-1,0 0 0,0 0 0,0 0 0,0-1 0,0 1 1,0 0-1,-1 0 0,1 0 0,-1-1 0,1 1 0,-1 0 1,0 0-1,0-1 0,0 1 0,0-1 0,0 1 0,0-1 1,-2 3-1,-2 1 38,1-1 0,-1 0 0,0 0 0,-1 0 0,1-1 0,-1 0 0,1 0 0,-1 0 0,0-1 0,-8 3 0,-18 4 317,-1-2 0,0-1 1,0-2-1,-56 1 1,28-5-394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28.2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1 208 336,'0'0'11304,"12"7"-11619,3 1 334,0 0 0,1-1-1,0-1 1,0-1 0,0 0-1,0-1 1,29 3 0,129 5 1505,326-21 1,-398-1-1218,367-41 589,-160 13-669,177-29-128,-365 44-56,149-23 130,-185 35 108,102 0 1,517 11 1345,-703 0-1755,0 0 1,1 0-1,-1 0 0,1 0 0,-1 0 1,1 0-1,-1-1 0,0 1 0,1 0 1,-1-1-1,1 0 0,-1 1 1,0-1-1,0 0 0,1 1 0,-1-1 1,0 0-1,0 0 0,1-1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28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0 9428,'0'0'6964,"0"106"-6532,0-46-224,-15 0-112,15 1-16,0-16-80,0-15 0,0-1-849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29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60 13398,'0'0'3202,"136"-29"-3026,-31 29 0,-16 0-160,33-15-16,-3-1-1025,-73 16-5138,-1 0-3617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29.5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46 196 9380,'0'17'873,"0"10"-622,-1-1 1,-1 1-1,-10 41 0,-16 83 480,25-114-696,4-4-406,-2-83 413,6-148-34,-1 166 83,0 1 0,2-1 0,1 1 0,16-41 0,-18 59 17,1 0 1,0 1 0,10-15 0,-13 22-79,0 0-1,1 1 1,0 0-1,-1-1 1,1 1-1,1 1 1,-1-1-1,0 1 1,1-1-1,0 1 1,7-3-1,6 1 11,0 0 0,0 2 0,1 0 0,-1 1 0,21 0 0,-34 2 10,0 1-1,0 0 0,0 0 0,0 0 0,0 0 0,0 1 0,0 0 1,0 0-1,0 1 0,-1-1 0,0 1 0,1 0 0,-1 0 1,0 0-1,4 4 0,6 5 165,-8-8-130,-1 1-1,0-1 1,-1 1 0,1 1 0,-1-1-1,0 0 1,0 1 0,-1 0 0,1 0 0,-1 0-1,-1 1 1,1-1 0,-1 1 0,0-1-1,0 1 1,-1 0 0,0-1 0,0 1-1,-1 12 1,0-16-21,-1 0 0,1-1-1,-1 1 1,0 0 0,0 0-1,0-1 1,0 1 0,0-1-1,0 1 1,-1-1-1,1 1 1,-1-1 0,0 0-1,0 0 1,-3 4 0,-39 28 458,28-25-369,-1 1 1,-1-2 0,1 0 0,-2-2-1,1 0 1,0 0 0,-28 3 0,-1-3 195,-90 1 0,134-14-2198,4 2 40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31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 10853,'0'0'1120,"15"90"-335,-15-30 447,0 0-175,0-14-433,-15 14-288,15-16-256,-15-13-64,15-16 0,0 1-16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31.5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1 107 10165,'0'0'5474,"165"-62"-5298,-76 49-64,2-3-48,-1 16-64,-15-15-848,-44 15-4194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31.9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16 149 5362,'0'0'3752,"0"18"-2797,1 23-863,1 2 526,-2 0-1,-6 53 1,1-67-522,1 1 1,1 56 0,3-382 496,-1 285-581,1-1 1,1 0 0,0 0-1,0 1 1,1-1 0,1 1-1,7-22 1,2 10 160,22-29 1,-31 48-158,0 1 1,0 0-1,1 1 1,-1-1-1,1 1 1,0-1-1,-1 1 1,1 0-1,0 1 0,0-1 1,1 1-1,5-2 1,5-2 14,-7 2 22,1 0 0,-1 1 0,1 0 0,-1 1 0,1 0 0,0 0-1,0 1 1,-1 0 0,1 0 0,0 1 0,0 0 0,-1 1 0,1 0 0,-1 0 0,10 4 0,-9-2 17,1 0 1,-1 0-1,0 1 1,-1 1-1,1-1 1,-1 2-1,0-1 1,0 1-1,-1 0 1,0 0 0,0 1-1,6 9 1,-11-15-13,-1 1 1,1-1 0,0 1-1,-1 0 1,0 0 0,1-1 0,-1 1-1,0 0 1,0 0 0,-1 0-1,1 0 1,-1 0 0,1 0-1,-1 1 1,0-1 0,0 0-1,0 0 1,-1 0 0,1 0 0,-1 0-1,0 0 1,0 0 0,0 0-1,0 0 1,0-1 0,0 1-1,-1 0 1,0 0 0,1-1 0,-1 1-1,0-1 1,0 0 0,0 1-1,-1-1 1,1 0 0,0 0-1,-1-1 1,-3 3 0,-7 1 256,-1 0 1,0-2-1,-26 5 1,4-1 44,24-5-254,0 0 1,0-1 0,-21-1-1,29 0-130,0 0-1,1-1 0,-1 0 0,1 1 1,-1-1-1,1-1 0,-7-2 0,9 4-43,0-1-1,0 1 1,0-1-1,0 0 1,0 0-1,0 1 1,1-1-1,-1 0 0,0 0 1,0 0-1,1 0 1,-1 0-1,1 0 1,-1 0-1,1 0 1,-1 0-1,1 0 0,-1 0 1,1 0-1,0-1 1,0 1-1,0 0 1,-1-2-1,1-11-3148,0-1-2882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4:44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 5683,'0'0'3473,"10"-6"-3187,33-14 63,-40 19-290,0-1-1,0 1 1,0 0 0,0 0-1,1 1 1,-1-1 0,0 1-1,0-1 1,1 1 0,3 1-1,-6-1-37,1 0-1,-1 0 1,0 1-1,0-1 0,0 1 1,0-1-1,0 1 1,0-1-1,0 1 0,0-1 1,0 1-1,0 0 1,0 0-1,0 0 0,0-1 1,-1 1-1,1 0 1,0 0-1,0 2 0,1 3 22,0 0 0,0 0 0,-1 0-1,0 0 1,-1 0 0,1 0 0,-1 0 0,-1 9-1,1-8-6,0 0 0,0 0 0,0 0 0,4 12 0,1-3-36,2 2-78,-1 1 1,5 29-1,-10-44 87,0 0 0,-1-1-1,1 1 1,-1 0 0,0 0 0,0 0 0,0 0 0,-1 0-1,0-1 1,1 1 0,-1 0 0,0 0 0,-1-1 0,1 1-1,-1-1 1,0 1 0,0-1 0,0 1 0,-3 3 0,1-3 81,-1 1 1,1 0-1,0 0 1,0 0-1,0 1 1,-4 8-1,8-13-67,-1 1 0,0-1 0,0 0 0,0 0-1,0 0 1,0 0 0,0 0 0,0 0 0,0-1-1,-1 1 1,1 0 0,-2 0 0,2 0 1,1-1 0,-1 0 0,0 0 0,1 1 0,-1-1 0,0 0 0,1 1 0,-1-1 0,1 1 1,-1-1-1,0 1 0,1-1 0,-1 1 0,1-1 0,0 1 0,-1 0 0,1-1 0,-1 1 0,1 0 0,0-1 0,-1 1 0,1 0 0,0-1 0,0 1 0,0 1 1,-1-2-19,1 1 1,0-1-1,0 0 1,0 0-1,0 0 1,0 1-1,-1-1 1,1 0-1,0 0 1,0 0-1,0 0 1,0 0-1,-1 1 1,1-1 0,0 0-1,0 0 1,-1 0-1,1 0 1,0 0-1,0 0 1,0 0-1,-1 0 1,1 0-1,0 0 1,0 0-1,-1 0 1,1 0-1,0 0 1,0 0-1,-1 0 1,1 0 0,0 0-1,0 0 1,0 0-1,-1 0 1,1 0-6,0 0 1,-1-1-1,1 1 1,0 0-1,0 0 1,-1 0-1,1 0 0,0 0 1,0 0-1,-1 0 1,1 0-1,0 0 1,0 0-1,-1 0 1,1 0-1,0 0 1,0 0-1,0 0 1,-1 0-1,1 1 1,0-1-1,0 0 1,-1 0-1,1 0 0,0 0 1,0 0-1,0 0 1,0 1-1,-1-1 1,1 0-1,0 0 1,0 0-1,0 0 1,0 1-1,-1-1 1,1 1-140,0 11-2454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32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0 9252,'0'0'7027,"15"105"-6274,-30-44-17,15-17-176,-15 16-336,0-14-111,15-1-65,0-1-48,0-13-48,-16 0-1969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32.7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91 10565,'0'0'6915,"107"-75"-5859,-33 75-655,2 0-225,-2 0-48,2 0-112,-31 0-16,-1-15-705,-29 15-3136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33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 11173,'0'0'2513,"0"90"-2321,0-30 369,0-14-257,-15 14-240,15-16 32,-16-13-80,16 14-16,-15-30-272,15 0-3282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33.8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45 752,'0'0'10389,"122"-45"-9028,-79 45-545,18 0-512,0 0-192,-15 0 0,12 0-48,-27 0-64,-1 0-2769</inkml:trace>
  <inkml:trace contextRef="#ctx0" brushRef="#br0" timeOffset="1">76 195 11845,'0'0'3186,"105"46"-3202,-29-46 48,-16 0 80,14 0-112,-58 0-1409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34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12134,'0'0'2705,"15"106"-2097,-15-62-208,0 2-160,-15-1-224,15-1-16,0-13-16,0-16-2113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34.5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0 195 10709,'0'0'6035,"120"106"-5859,-90-77-128,-15 2 0,16-2-48,-16-14-96,0 1-1953,-2-16-3202</inkml:trace>
  <inkml:trace contextRef="#ctx0" brushRef="#br0" timeOffset="1">330 1 8100,'0'0'8644,"16"88"-7876,-32 3-224,1-16-320,15 16-80,0-32-112,0 1-32,0-44-2064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52.4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2225,'0'0'6051,"15"0"-4322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09.3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2226 211 912,'0'0'10173,"-18"0"-9653,-116 0 2236,-62 0 166,195-1-2913,-1 1 0,1 0 1,-1 0-1,1 0 1,-1-1-1,0 1 0,1-1 1,0 1-1,-1-1 1,1 0-1,-1 0 1,-1-1-1,1 1 2,1 0 0,0 0 0,-1 0 0,1 1 1,-1-1-1,1 0 0,-1 1 0,1-1 0,-1 1 0,1 0 0,-1-1 0,-2 1 0,-601 0 1363,572 7-1339,28-5-29,0 0 0,0-1-1,0 0 1,0 0 0,0 0-1,-7 0 1,8-1-1,0 1 0,-1 0 1,1 0-1,1 0 0,-1 0 0,0 1 1,0-1-1,-5 4 0,5-2 5,0-1 0,0 0 1,-1 0-1,1-1 0,0 1 0,0-1 0,-1 0 1,-7 1-1,10-2-8,1 0 1,-1 0-1,1 0 1,-1 0-1,1 1 0,-1-1 1,1 1-1,-1-1 1,1 1-1,-1-1 1,1 1-1,-3 2 1,2-2 0,1 0 0,-1 0 0,1 0 0,-1-1 0,0 1 0,0 0 0,1-1 0,-1 1 0,0-1 0,0 0 0,0 1 0,1-1 0,-3 0 0,1 0 0,1 0 0,0 0-1,0 0 1,-1 0-1,1 0 1,0 1-1,-1-1 1,1 1-1,0-1 1,0 1-1,0 0 1,0 0-1,0 0 1,0 0-1,0 1 1,0-1-1,0 0 1,-2 3-1,0-1-2,1-1 0,0 1 0,-1-1 0,1 0 0,-1 0 0,0 0 0,0-1 0,0 0 0,1 1 0,-1-1 0,-1 0 0,-3 0 0,-29 9-2,-23 15 50,58-25-46,0 1 0,0-1 0,1 1 0,-1-1 1,0 0-1,0 0 0,0 1 0,1-1 0,-1 0 0,-3-1 0,3 1 1,0 0-1,1-1 1,-1 1-1,0 0 1,1 1-1,-1-1 1,0 0-1,0 0 1,1 1-1,-1-1 1,-2 2-1,1-1 5,1 1-1,-1-1 0,1 1 0,-1-1 0,0 0 0,0 0 0,0 0 0,0 0 0,0-1 0,0 1 0,0-1 0,0 0 1,-4 0-1,0 2-3,1-1 0,-1 1 1,0 0-1,0 0 1,1 1-1,-1 0 0,1 0 1,0 1-1,0 0 1,-8 6-1,0-1 21,-106 52 8,19-1-56,62-34 39,26-19-6,0 1 0,1 1 0,-18 16 0,-31 20-12,47-33 5,13-11-2,-1 0 0,0 0 0,1 0 0,-1 1 0,1-1 0,0 1 0,-1-1 1,1 1-1,0-1 0,-2 5 0,-22 14-38,14 9 28,8-19 6,-1 0 1,1-1 0,-9 14-1,7-16 2,4-5 1,0-1 0,0 0 0,0 1-1,0-1 1,0 0 0,1 1 0,-1-1 0,0 1-1,1 0 1,-1-1 0,1 1 0,0-1 0,-1 1-1,1 0 1,0 2 0,-1 1 3,0 1 1,-1 0-1,0 0 0,0-1 1,0 1-1,0-1 1,-4 6-1,-4 11 8,2 5 11,5-16-19,0-1-1,0 0 1,-1-1 0,-8 15 0,9-19-9,0 1 0,0-1-1,0 1 1,1 0 0,-3 11 0,-6 15-6,3-11 9,0 0 0,2 1 0,-4 24 0,1-6 1,4 20 14,1-46-17,1 0 1,0 0 0,2 1-1,-1 21 1,2 217 18,1-244-12,0 0 1,0 0-1,1-1 0,0 1 0,6 13 1,-5-14-1,0 1 1,0 0 0,-1-1 0,0 1 0,0 14 0,-1-16-2,-1 0 0,1-1 0,0 1 0,0-1 0,5 13 0,2 7 0,-4-11 5,-2-12-3,-1 0 1,0 1 0,0 0 0,-1-1-1,1 1 1,-1-1 0,1 6 0,14 77-11,-15-84 6,0 1 1,0 0 0,0 0 0,1 0 0,-1 0 0,1 0 0,0-1 0,0 1 0,2 4-1,3 8-5,-3 0 0,-1-6 12,0 1-1,1-2 0,0 1 1,0 0-1,0-1 1,10 17-1,-10-20 0,0 1 0,0-1 0,-1 1 0,0 0 0,0-1 0,0 8 0,12 29 8,19 23-3,41 112 1,-63-150-23,27 49-1,-14-31 6,-20-39 3,0 0-1,0 0 1,1 0 0,0 0 0,8 7 0,13 16-23,-19-18 30,0-1 0,1 0 0,0-1 0,1 0 0,0 0 0,14 11 0,13 7 31,-29-21-35,0 0 0,0 0-1,1-1 1,-1 0 0,1-1 0,0 1 0,13 3 0,-4-3 0,-12-5 5,0 1 1,-1 0-1,0 1 0,1-1 0,-1 1 0,0 0 0,5 2 1,-4 0-3,0-1 0,1 0 1,0-1-1,0 1 0,-1-1 0,11 2 1,16 6 7,69 17 10,-89-25-12,-1-1 0,1 0 0,0-1 0,20-1 0,-20 0 4,0 1-1,0 0 1,21 3-1,-11 1 20,1 0-1,38 1 0,170-5 51,-207-3-67,0 0 0,0-2 0,0 0 0,-1-2 0,38-15 0,-19 7 19,96-44 36,-33 12-30,-75 33-41,47-30 0,9-5-4,-71 40 12,-2 0 0,1 0-1,12-12 1,24-17 8,-37 29-6,1 0 0,18-18 0,-23 18-1,1 1 0,0 0 0,0 1 0,15-8 0,-19 11-1,-1 1 0,-1 0 0,1-1 0,0 0 1,-1 0-1,0 0 0,0-1 0,6-8 0,20-21-6,-20 25 0,-1-1 0,-1 0-1,1 0 1,-1-1 0,6-12-1,0-1 32,1 0 0,22-27 0,2-2-26,-19 8 20,20-13-32,-1-9 45,-24 43-20,22-48 1,-17 31-4,-15 32-8,-1-1 0,0 1-1,5-15 1,36-111 71,-43 126-64,-1 1 0,-1-1 0,1 0 0,-2-16 0,0 16 3,1 0 0,0 0 0,0 1-1,3-18 1,1 10 5,-1 0 0,0 0 0,-1-1 0,-1-25-1,-1-271 167,-1 306-181,1-1 0,-1 1 0,-1-1-1,-2-8 1,-3-28 13,6 33-7,0 0 0,-1 0 1,0 0-1,-5-15 0,2 6 15,-20-41 29,19 36-14,3 10 1,-1 0 0,0 0 0,-1 1-1,-1-1 1,-13-23 0,-11-33 37,28 69-78,1 0-1,-1-1 0,0 1 1,1-1-1,0 0 1,0 1-1,0-1 1,0 0-1,0 0 0,0 0 1,1 0-1,-1 1 1,1-1-1,0-4 0,0 3 3,-1 1-1,1-1 1,-1 1-1,1 0 0,-1-1 1,0 1-1,0 0 1,-2-4-1,-4-19-7,7-124 98,0 149-90,-1 0 0,1 0 0,0 0 0,0 0 0,0 1 1,-1-1-1,1 0 0,0 0 0,-1 1 0,1-1 1,-1 0-1,1 1 0,-1-1 0,1 0 0,-1 1 0,-1-2 1,-3-5-4,0-15 8,-5-13-2,-8-7 13,15 34-13,0 0-1,0 0 1,-1 0 0,0 0 0,-1 0 0,1 1 0,-2 0 0,-7-10 0,-18-30 79,5 16-81,20 21 7,-5-4 11,0 9-18,4 1 2,0 0 0,-1 0 1,0 1-1,0 0 0,0 0 0,0 1 0,0 0 0,-11-1 0,18 3-3,0 0 0,-1 0 0,1-1-1,0 1 1,-1 0 0,1 0 0,-1-1 0,1 1 0,0-1 0,0 1-1,-1-1 1,1 0 0,0 0 0,-1 0 0,0 0-1,1 0 1,-1 0-1,1 0 1,-1 0-1,1 0 1,-1 1-1,1-1 0,-1 1 1,0-1-1,1 1 1,-1 0-1,0 0 1,1-1-1,-3 1 0,-5 0 11,0-2-1,0 1 1,0-1-1,0 0 0,-8-4 1,8 2-12,-1 1-1,0 1 1,0-1 0,0 2-1,-13-2 1,-79 3-130,102 0 123,0 0 0,0 0 0,0 0 0,0 0 0,-1 0 0,1 0 0,0 0 0,0 0 0,0 0 0,0 1 0,0-1 0,0 0 0,-1 0 0,1 0 0,0 0 0,0 0 0,0 0 0,0 0 0,0 0 0,0 0 0,0 0 0,0 0 0,0 0 0,-1 1 0,1-1 0,0 0 0,0 0 0,0 0 0,0 0 0,0 0 0,0 0 0,0 0 0,0 1 0,0-1 0,0 0 0,0 0 0,0 0 0,0 0 0,0 0 0,0 0 0,0 1 0,0-1 0,0 0 0,0 0 0,0 0 0,0 0 0,0 0 0,0 0 0,0 1 0,0-1 0,0 0 0,0 0 0,0 0 0,1 0 0,-8 37-1028,0-10-1298,5-3-3018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14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61 208 576,'0'0'13441,"-10"0"-12729,-40 0 3074,52 0-3794,13-1 55,0 0 1,-1-1-1,29-7 1,-18 8 105,-21 1-108,0 0 0,1 0-1,-1 0 1,0-1 0,1 1 0,7-3-1,9-5 132,-12 4-100,0 1 1,0 0 0,0 0-1,0 1 1,11-2-1,-18 4-63,0 0 0,-1 0-1,1 0 1,0 0-1,-1-1 1,1 1-1,0 0 1,-1-1-1,1 0 1,-1 1-1,1-1 1,-1 0 0,3-2-1,-2 2-3,-1 1-1,0-1 0,0 0 1,1 0-1,-1 1 1,0-1-1,1 1 0,-1-1 1,0 1-1,1 0 1,-1-1-1,1 1 0,1 0 1,2 0 16,-1-1 1,0 0 0,1 0-1,-1 0 1,0 0-1,0 0 1,0-1-1,0 0 1,0 0-1,3-3 1,-4 3-5,1 1-1,-1-1 1,0 0 0,0 1 0,1 0-1,-1 0 1,1 0 0,-1 0-1,7-1 1,-9 2-10,0 0-1,0 0 1,-1-1 0,1 1-1,0 0 1,0-1 0,0 1-1,0 0 1,-1-1 0,1 1-1,0-1 1,-1 0-1,1 1 1,0-1 0,-1 1-1,1-1 1,0-1 0,3-1 24,85-42 194,-61 40-173,-26 3-51,-1 1-4,0 0 1,0 0-1,0 0 1,0 0-1,0 0 0,0 0 1,0 1-1,0-1 0,0 0 1,0 1-1,1-1 0,-1 1 1,0 0-1,0-1 0,1 1 1,-1 0-1,0 0 1,1-1-1,-1 1 0,0 0 1,1 0-1,-1 1 0,3-1 1,0 0 4,1 1 1,-1-2-1,1 1 0,0 0 1,-1-1-1,1 0 1,-1 0-1,1 0 1,-1-1-1,0 1 1,7-5-1,-3 4 18,0 1 1,0 0-1,0 0 1,0 0-1,0 1 0,0 0 1,14 2-1,5 0 53,529-2 515,-554 0-590,-1 0 0,1-1 0,0 1-1,0 0 1,-1-1 0,1 1-1,0-1 1,-1 1 0,1-1 0,3-2-1,-3 2 4,-1 0-1,1 0 1,0 1-1,0-1 0,0 0 1,0 1-1,0-1 1,0 1-1,0-1 1,1 1-1,1 0 0,131 0 87,-79 0 91,-54 0-156,22 1 31,0-1 411,-23 0-612,-1-1 0,1 1 0,-1 0 0,1 0 1,-1 0-1,1 0 0,-1-1 0,1 1 0,-1 0 1,1 0-1,-1-1 0,0 1 0,1 0 1,-1-1-1,1 1 0,-1-1 0,0 1 0,1 0 1,-1-1-1,0 1 0,1-1 0,-1 1 0,0-1 1,0 1-1,0-1 0,1 1 0,-1-1 0,0 1 1,0-1-1,0 1 0,0-1 0,0 1 0,0-2 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32.0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1 226 9204,'0'0'5307,"0"-7"-4821,0 5-529,0 5 83,0 374 541,0-372-685,0-8-704,0-305-422,0 282 1277,2 0 1,0 1-1,2-1 0,1 1 1,1 0-1,1 0 0,11-26 1,-17 47-27,1 0 1,0 1-1,1-1 1,-1 0 0,1 1-1,-1-1 1,1 1-1,0 0 1,0 0 0,1 0-1,-1 0 1,1 1 0,-1-1-1,1 1 1,0 0-1,0 0 1,0 0 0,0 1-1,0-1 1,0 1-1,0 0 1,0 0 0,1 1-1,7-1 1,-6 1-6,-1 0 0,0 0 0,0 0 0,1 1 0,-1 0-1,0 0 1,0 1 0,0-1 0,0 1 0,0 0 0,0 0 0,0 1 0,-1 0 0,1-1 0,-1 2 0,0-1 0,0 0 0,0 1 0,6 6 0,-4-1 9,0-1 0,-1 2 1,0-1-1,0 1 1,-1-1-1,0 1 0,-1 0 1,0 1-1,0-1 1,1 16-1,-3-20 0,-1 1 0,0 0 1,0 0-1,0 0 0,-1 0 0,0 0 1,0 0-1,-1-1 0,0 1 0,0-1 1,0 1-1,-1-1 0,0 0 0,-1 1 0,-7 9 1,-6 3 96,0-1 0,-2-1 0,-27 20 0,23-22-10,0-12-56,18-3-133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1:52.2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1 106 7748,'0'0'1888,"2"-3"-1701,1 1-147,0 0-1,-1 1 1,1-1-1,0 1 1,0 0 0,0 0-1,0 0 1,0 0-1,0 0 1,0 0-1,0 1 1,0 0-1,0 0 1,0 0 0,0 0-1,1 0 1,-1 0-1,3 1 1,71 17 664,-36-8-607,-9-6-61,0-3 1,0 0-1,0-2 1,0-2-1,49-9 1,-63 9-28,-11 3-1,0-1-1,0-1 1,0 0 0,0 1 0,0-2 0,7-3 0,38-12 55,-45 17-56,0-1 0,0 0 0,-1 0 0,1 0 1,-1-1-1,0 0 0,0 0 0,0-1 0,0 0 1,0 0-1,7-8 0,-9 9-7,-1 0 0,1 1 0,-1-1 0,1 1 0,0-1 0,0 1 0,0 0 0,0 0 0,0 1 0,0-1 0,0 1 0,1 0 0,5-1 0,-6 2 6,0 0-1,0-1 1,0 2-1,1-1 1,-1 0 0,0 1-1,0 0 1,0 0 0,0 0-1,0 0 1,0 0-1,-1 1 1,1 0 0,0 0-1,6 5 1,11 6 51,-14-8-53,-1-1 0,0 2 0,0-1 0,-1 1 0,0 0 0,1 0 0,-2 0 0,1 1 0,5 10 0,4 5 17,-10-15-21,0 0-1,0 0 1,-1 0-1,0 1 1,0-1-1,-1 1 1,0 0-1,0-1 0,0 11 1,0 11 8,-3 37 0,0-39 9,1-1 0,4 28 0,21 51-49,-24-102 30,7 54-67,16 58 1,-16-84-352,5 46-1,-6-32 139,-5 12 172,-3-44 106,1-1 1,1 1 0,2 15 0,-3-25 2,13 82 16,-12-74-3,-1 0 1,1 0 0,-2 0 0,1 0 0,-5 21 0,-19 13 99,22-42-102,0 1 1,0 0-1,0-1 1,0 1-1,-1-1 1,0 0-1,1 0 1,-1 0 0,0 0-1,-1 0 1,1-1-1,0 0 1,-1 1-1,1-1 1,-1 0-1,0-1 1,0 1-1,-6 1 1,-10 3 135,1-1 1,-32 4-1,36-7 12,-34 6 686,-16 2 796,-107 5 1,-39 0 736,197-15-2241,-1 0-1,0-1 1,1-1 0,-22-5-1,33 7-284,0-1-1,0 0 1,1 0 0,-1 0-1,0 0 1,0 0-1,1-1 1,-1 1-1,1-1 1,0 0 0,-1 1-1,1-1 1,0 0-1,0 0 1,0-1 0,0 1-1,0 0 1,1-1-1,-1 1 1,1-1-1,-1 1 1,1-1 0,0 0-1,0 0 1,0 1-1,1-1 1,-1 0-1,1 0 1,-1-5 0,1-7-6302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4:48.0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62 4962,'0'0'7022,"11"-10"-6934,32-30-61,-37 35-31,-5 4 3,-1 0 0,1 1 0,0-1 0,-1 1 0,1-1 0,0 1 0,0 0 0,-1-1 0,1 1 0,0 0 0,0 0 0,0-1 0,-1 1 0,1 0 0,0 0 0,0 0 0,0 0 0,0 0 0,-1 0 0,1 0 0,0 0 0,1 1 0,11-1-47,-13 0 62,1 0-1,0 0 0,-1 0 1,1 0-1,0 0 1,-1 1-1,1-1 1,0 0-1,-1 0 1,1 1-1,0-1 0,-1 0 1,1 1-1,-1-1 1,1 0-1,-1 1 1,1-1-1,-1 1 1,1-1-1,-1 1 0,1-1 1,-1 1-1,0-1 1,1 1-1,-1 0 1,0-1-1,1 1 0,-1 0 1,0-1-1,0 1 1,1 0-1,-1-1 1,0 2-1,0 28 370,-1-18-308,1-10-66,0 0 1,0-1-1,-1 1 0,1 0 0,0-1 0,-1 1 0,1 0 0,-1-1 1,1 1-1,-1-1 0,0 1 0,-1 2 0,-4 8-2,-9 30 3,14-39-23,0 0-1,0 0 1,1 1-1,-1-1 1,1 0-1,0 0 1,0 1-1,0-1 1,0 0-1,1 0 1,0 1-1,-1-1 1,1 0-1,0 0 1,0 0-1,1 0 1,-1 0 0,0 0-1,1 0 1,2 3-1,-1-2 15,-1 1 0,0-1 0,0 1 0,0 0 0,-1 0 0,1 0 0,-1 0 0,1 8 0,-2-2 21,-4 33 305,4-42-307,-1 0 0,0 0 0,1 0 0,-1 0 0,0 0 0,-1 0 0,1 0 0,0 0 1,0-1-1,-1 1 0,1-1 0,-1 1 0,0-1 0,1 1 0,-1-1 0,0 0 0,0 0 0,-2 1 1,-26 19 139,17-11-307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32.4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31 7187,'0'0'6091,"-20"13"-4634,0-1-1158,9-7-197,0 1 0,1 1 0,0 0 0,0 1 0,1-1-1,-1 2 1,2-1 0,-1 2 0,-13 18 0,18-22-80,0 1 1,0 0 0,1 0-1,0 0 1,0 0-1,0 0 1,1 1 0,0-1-1,1 1 1,0 0-1,0-1 1,0 15 0,2-18-22,-1 0 0,1 0 0,-1 1 0,1-1 0,1 0 0,-1 0 0,0 0 0,1-1 0,0 1 0,0 0 0,0-1 0,0 1 0,1-1 0,-1 1 0,1-1 0,0 0 0,0 0 0,0 0 0,1-1 0,-1 1 0,0-1 0,1 0 0,0 0 0,-1 0 0,7 2 0,-2-1-3,1-1 1,-1 0 0,1 0-1,-1-1 1,1 0-1,0 0 1,-1-1 0,1 0-1,0-1 1,-1 0-1,1 0 1,0-1 0,-1 0-1,0 0 1,1-1-1,-1 0 1,0-1 0,0 0-1,-1 0 1,1 0-1,-1-1 1,0 0 0,0-1-1,-1 0 1,1 0-1,-1 0 1,-1-1 0,1 1-1,-1-1 1,0-1-1,-1 1 1,0-1-1,0 0 1,0 0 0,-1 0-1,0 0 1,3-17-1,-3-53 19,-4 56 12,1 19-24,0 0 1,0 0-1,0 0 1,-1-1-1,0 1 1,1 0-1,-1 0 1,-1 0 0,1 0-1,0 0 1,-1 0-1,1 1 1,-1-1-1,0 0 1,0 1-1,0-1 1,0 1-1,0 0 1,-1 0-1,1 0 1,-1 0-1,1 0 1,-1 0-1,0 0 1,-3-1-1,-6-5 25,9 6-62,0 0-1,0 0 1,0 1 0,0-1-1,0 1 1,-1 0-1,1 0 1,0 0 0,-1 0-1,1 0 1,-7 0-1,-9 1-3357,7 1-1019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4:32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211 0 8324,'0'0'5162,"-15"0"-4639,-47 3-144,60-3-340,0 0 1,0 0-1,0 1 0,0-1 1,0 1-1,1-1 0,-1 1 1,0 0-1,0 0 0,0 0 0,1 0 1,-1 0-1,0 0 0,1 0 1,-1 1-1,1-1 0,0 0 1,-1 1-1,1-1 0,0 1 1,0 0-1,0-1 0,0 1 1,0 0-1,0 0 0,-1 3 1,1 1-1,0 0 1,0 1-1,1-1 0,0 0 1,0 0-1,1 8 1,0 1-68,1-4 31,-1 0 1,1-1 0,1 1-1,0-1 1,0 1-1,1-1 1,1 0 0,-1-1-1,2 1 1,9 13-1,9 19-15,-23-40 45,-1 0 1,1 0-1,-1 0 1,1 0-1,-1 0 1,0 0-1,1 1 1,-1-1 0,0 0-1,-1 0 1,1 0-1,0 0 1,-1 0-1,1 0 1,-1 0-1,1 0 1,-1 0 0,-2 3-1,-12 0 144,-1-1-1,0 0 1,0-2-1,-1 0 0,1 0 1,-32-3-1,47 1-176,1 0-27,-1 0-1,1 0 0,-1 0 1,1 0-1,-1 0 0,1 0 1,-1 0-1,0 0 1,1 0-1,-1 0 0,1 0 1,-1-1-1,1 1 0,-1 0 1,1 0-1,-1-1 0,1 1 1,-1 0-1,1-1 0,0 1 1,-1 0-1,1-1 0,-1 1 1,1-1-1,0 1 0,-1-1 1,-1-18-3255,2 12 1783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28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0 830 4786,'0'0'6931,"3"-12"-6709,-1 3-198,-1 1 1,2-1-1,0 1 1,0-1-1,0 1 1,1 0-1,0 1 1,0-1-1,1 1 1,6-8-1,14-13 167,38-32-1,-18 18 0,74-63 357,-115 102-534,34-25 131,2 1-1,1 3 0,63-28 0,-37 18 10,28-14 167,194-67 0,-206 90-223,227-58 497,-72 41-140,-223 40-417,0 0 0,-1 1-1,1 1 1,15 1 0,4 0 19,24-1-958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28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 6579,'0'0'301,"18"-3"521,58-7 213,-72 10-931,-1-1 1,1 1-1,-1 0 0,1 0 0,-1 0 0,1 1 0,-1-1 0,0 1 0,1 0 1,-1 0-1,0 0 0,1 0 0,-1 1 0,0-1 0,0 1 0,0 0 0,0 0 1,0 0-1,0 0 0,-1 0 0,1 0 0,-1 1 0,0 0 0,1-1 0,-1 1 1,0 0-1,-1 0 0,1 0 0,2 5 0,9 12 395,-7-11-352,0 0-1,-1 0 0,0 0 1,0 0-1,-1 1 1,-1 0-1,1 0 0,-2 0 1,1 0-1,1 19 1,-2-4 11,-2 1 0,0-1 1,-6 34-1,4-49-119,0 1 0,-1 0 0,0-1 0,-1 0 0,0 0 0,-9 15 0,-38 55 113,44-70-137,-5 5 8,0-1 0,-14 13 0,-8 8 2,30-30-39,1-1-19,0 1-1,0-2 1,0 1 0,-1 0-1,1-1 1,-1 1 0,0-1-1,0 0 1,-6 3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40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0 314 12998,'0'0'2124,"20"-22"-1823,4-4-230,14-15 40,44-62 1,-55 70-77,7-11 29,-32 41-61,0 0 1,0 0-1,0 0 0,-1 0 1,1-1-1,-1 1 0,0 0 1,0-1-1,0 1 0,0-7 1,-1 7 65,0 21 19,-2 15-28,-1 0 0,-14 62 0,9-62-30,2 1 0,-3 68-1,8-85-78,1 35-267,0-49 27,1 0-1,-1 0 0,0 0 0,1 0 0,0 0 0,0 0 0,0 0 0,0-1 0,0 1 1,0 0-1,1-1 0,0 1 0,2 3 0,-4-6 16,1 1 1,0-1-1,-1 1 1,1-1-1,0 1 0,0-1 1,-1 0-1,1 1 1,0-1-1,0 0 0,0 0 1,-1 1-1,1-1 1,0 0-1,0 0 0,0 0 1,1 0-1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40.7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16 152 10085,'0'0'2852,"-2"15"-2041,-3 5-595,2-6-97,1 0-1,0 0 1,1 29 0,1-42-117,0 1 1,0 0 0,0 0 0,0 0-1,0 0 1,0-1 0,1 1-1,-1 0 1,1 0 0,-1 0 0,1-1-1,0 1 1,0 0 0,-1-1 0,1 1-1,0-1 1,1 1 0,-1-1 0,0 0-1,0 1 1,1-1 0,-1 0-1,0 0 1,4 2 0,-2-2 6,0 0 0,0 0 0,0 0-1,0 0 1,0-1 0,1 0 0,-1 1 0,0-1 0,0 0 0,1-1-1,-1 1 1,0-1 0,3 0 0,4-1 23,-1-1 0,0 0 1,0 0-1,-1-1 0,1 0 0,-1-1 1,0 0-1,0 0 0,9-8 1,-12 7-23,1 0 0,0-1 0,-1 1 0,0-1 1,-1-1-1,0 1 0,0 0 0,0-1 0,-1 0 1,3-11-1,-2 3 14,-1-1 1,-1 0-1,-1 0 1,0-19-1,-1 27-7,-1-19 11,1 27-22,-1-1 1,1 1-1,0 0 1,-1 0-1,1 0 1,-1 0 0,1 0-1,-1 0 1,1 0-1,-1 0 1,0 1-1,1-1 1,-1 0-1,0 0 1,0 0-1,1 1 1,-1-1-1,0 0 1,0 1-1,0-1 1,0 1 0,-2-2-1,-10-2 117,-1 0-1,0 1 1,1 0 0,-19-1 0,31 4-125,0 0 1,-1 0 0,1 0 0,0 0 0,0 0 0,-1 0-1,1 0 1,0 0 0,0 1 0,-1-1 0,1 0-1,0 1 1,0-1 0,0 1 0,0-1 0,0 1-1,0 0 1,-1-1 0,1 1 0,1 0 0,-1 0-1,0 0 1,0 0 0,0-1 0,0 1 0,1 1-1,-1-1 1,0 0 0,1 0 0,-1 0 0,1 0 0,-1 0-1,1 0 1,0 1 0,-1-1 0,1 0 0,0 0-1,0 1 1,0-1 0,0 0 0,0 0 0,0 1-1,0-1 1,0 0 0,1 0 0,-1 2 0,1 1-149,0-1 0,0 1 1,1-1-1,-1 1 1,1-1-1,0 0 1,0 0-1,0 1 0,0-1 1,0-1-1,1 1 1,-1 0-1,1 0 1,4 2-1,34 13-4636,-9-2-1596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41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48 9316,'0'0'5862,"-13"18"-5692,-37 56-138,48-71-32,1-1 0,-1 1-1,1-1 1,0 1-1,0 0 1,0 0-1,0-1 1,0 1 0,1 0-1,-1 0 1,1 0-1,0 0 1,0 0 0,0 0-1,0 0 1,0 0-1,1 0 1,-1 0-1,1 0 1,0-1 0,0 1-1,0 0 1,0 0-1,0-1 1,1 1-1,-1-1 1,3 4 0,-1-2 1,2 3 1,0 0 1,0-1 0,1 0-1,0 0 1,0-1-1,0 1 1,1-1 0,0-1-1,0 1 1,0-1 0,1 0-1,-1-1 1,1 0 0,0 0-1,0-1 1,16 4-1,9-1-96,0-2-1,61 0 1,-85-3 37,8 0-371,1-1 0,-1-1 0,0-1 1,0 0-1,0-1 0,19-7 1,-26 7 273,0-1 1,0 1 0,0-1 0,-1-1-1,1 0 1,-1 0 0,-1-1 0,0 0 0,1-1-1,11-14 1,-17 18 160,-1 0 0,0 0 0,0 0 0,0 0 1,0 0-1,-1-1 0,1 1 0,-1-1 0,0 1 0,0-8 0,-1-50 1099,-1 25 1341,0 34-2345,1 1 0,0-1 0,-1 1 0,0-1 0,1 1 1,-1 0-1,0-1 0,0 1 0,-1 0 0,1 0 0,0 0 0,-1 0 0,1 0 0,-1 0 0,0 0 0,0 0 0,1 1 0,-1-1 0,0 1 1,0-1-1,-1 1 0,1 0 0,0-1 0,0 1 0,-1 1 0,1-1 0,0 0 0,-4 0 0,-38-7-745,1 9-5785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41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0 10101,'0'0'4471,"-7"21"-4001,-2-1-330,2-1 3,1-1 0,0 1 0,2 0 1,-5 34-1,6-37-104,1-2-11,0-1 0,1 1 1,1 18-1,0-26-21,1 0 0,0 0 0,1-1 0,-1 1 0,1 0 1,0-1-1,0 1 0,1-1 0,0 0 0,0 0 0,5 8 0,-5-10 2,0 0 0,0-1 0,0 1 0,0 0-1,0-1 1,1 0 0,-1 0 0,1 0 0,0 0-1,-1 0 1,1-1 0,0 0 0,0 0 0,0 0-1,0 0 1,0 0 0,0-1 0,0 0 0,0 0-1,0 0 1,0 0 0,0-1 0,7-1 0,-6 1 19,-1 0 0,0 0 0,0 0 0,1 0 1,-1-1-1,0 0 0,0 0 0,-1 0 1,1-1-1,0 1 0,-1-1 0,1 0 1,-1 0-1,0 0 0,0 0 0,0 0 1,0-1-1,-1 0 0,1 1 0,-1-1 1,2-5-1,-2 0 101,0 0 0,-1-1 0,0 1-1,0 0 1,-1-1 0,-1-13 0,0 0 156,1 15-205,0 0 1,0 1-1,0-1 0,-2 0 0,1 0 1,-1 1-1,0-1 0,0 0 1,-1 1-1,0 0 0,-6-11 0,4 11-32,0 1-1,-1-1 0,0 1 0,0 1 1,-1-1-1,0 1 0,0 0 1,0 1-1,0 0 0,-11-5 0,10 6-46,0 0 0,0 0-1,0 1 1,0 0-1,-1 0 1,1 1-1,-1 0 1,-10 1 0,17 0-122,1 0-1,-1 0 1,1 0 0,-1 0 0,1 0 0,-1 0 0,1 0 0,0 1 0,-1-1-1,1 1 1,-1-1 0,1 1 0,0-1 0,-2 2 0,-25 24-7493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45.4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31 165 5026,'0'0'6152,"-5"0"-5890,-15 0-259,19 0-7,1 0 0,0 0 0,0 0 0,0 0 1,0 0-1,-1 0 0,1 0 0,0 0 1,0 0-1,0 0 0,0 0 0,-1 0 1,1 0-1,0 0 0,0 0 0,0 0 0,-1 0 1,1 0-1,0 0 0,0 0 0,0 0 1,0 0-1,0 1 0,-1-1 0,1 0 1,0 0-1,0 0 0,0 0 0,0 0 0,0 0 1,0 1-1,0-1 0,-1 0 0,1 0 1,0 0-1,0 0 0,0 1 0,0-1 1,0 0-1,0 0 0,0 0 0,0 0 0,0 1 1,0-1-1,0 0 0,0 0 0,0 0 1,0 0-1,0 1 0,0-1 0,0 0 1,0 0-1,0 0 0,0 0 0,0 1 0,1-1 1,-1 0-1,0 0 0,5 7-14,9-2 71,0 0-1,1-1 0,0-1 1,26 3-1,20 4 156,-29-4-53,1-1 0,-1-1-1,35-1 1,101-9 393,-152 6-501,274-29 679,-16 3-516,-253 24-205,382-13 89,-369 15-71,-1-2-1,0-1 0,0-2 1,-1-1-1,1-2 1,38-14-1,-63 19-131,-1-1 0,1 0 0,-1-1 0,0 1 0,0-1 0,10-10 0,9-17-4068,-21 14-1330,-5 4 1876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45.8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22 9572,'0'0'2361,"17"-5"-1800,-8 3-460,0-1-16,1 0 0,-1 1 1,0 0-1,1 0 0,-1 1 0,1 0 0,-1 1 0,1 0 1,-1 1-1,1 0 0,-1 0 0,17 5 0,-7 3-1,-1 1 0,0 1 0,-1 0-1,0 1 1,-1 1 0,16 16 0,-6-6-52,-19-18-19,-1 1 0,1 0-1,-1 1 1,0-1-1,0 1 1,-1 0 0,0 0-1,-1 1 1,1 0 0,-1 0-1,-1 0 1,1 0 0,-1 0-1,-1 1 1,0-1 0,0 1-1,0 0 1,-1 0 0,-1-1-1,1 1 1,-2 0 0,1 0-1,-1 0 1,0-1 0,-1 1-1,0 0 1,0-1-1,-1 1 1,0-1 0,-5 9-1,0-4 12,-1 0 0,-1 0 1,0-1-1,0-1 0,-1 0 0,-24 19 0,14-12 2,-14 14 8,4-4-19,-40 29 0,-49 31 52,111-82-112,-1-1 0,0-1 1,-13 6-1,4-3-955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4:49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8 121 7123,'0'0'5539,"-6"0"-5692,6 0 154,0 0 0,0 0 1,1 0-1,-1 0 0,0 0 1,0 0-1,0 0 0,0 0 0,0 0 1,0-1-1,0 1 0,0 0 1,0 0-1,0 0 0,0 0 1,0 0-1,0 0 0,0 0 1,0 0-1,0 0 0,0 0 1,0-1-1,0 1 0,0 0 0,0 0 1,0 0-1,0 0 0,0 0 1,0 0-1,0 0 0,0 0 1,0 0-1,0 0 0,0 0 1,0 0-1,0-1 0,-1 1 0,1 0 1,0 0-1,0 0 0,0 0 1,0 0-1,0 0 0,0 0 1,0 0-1,0 0 0,0 0 1,0 0-1,0 0 0,0 0 0,-1 0 1,1 0-1,0 0 0,0 0 1,0 0-1,0 0 0,0 0 1,0 0-1,0 0 0,0 0 1,0 0-1,0 0 0,-1 0 0,45-39 640,26-24-353,-59 50-235,-8 11-82,-3 7-467,0 179 938,0-108-3915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48.0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1008,'0'0'15725,"2"0"-15696,30-1-17,-11 1 9,0 0 1,0 1 0,26 5 0,-39-5-18,-1 1 0,0 1 0,0-1 1,0 1-1,-1 0 0,1 0 0,-1 1 0,1 0 1,-1 0-1,-1 1 0,1 0 0,0 0 1,6 7-1,-4-1-1,0 1 0,0-1 1,-1 1-1,-1 1 0,0-1 1,0 1-1,-2 0 0,1 0 1,-2 1-1,5 26 0,-3 8 22,-3 88 0,-2-82-21,0-53-4,0 9-5,0-1 0,0 1 0,0-1 0,-1 1 0,-1-1 0,0 0 0,0 1 0,-1-1 0,-5 13 0,-22 38-230,29-59 226,1 0-1,0 0 1,-1-1-1,1 1 1,-1 0-1,1 0 1,-1 0-1,1 0 1,-1-1-1,1 1 1,-1 0 0,0-1-1,0 1 1,1 0-1,-1-1 1,0 1-1,0-1 1,1 1-1,-1-1 1,0 0-1,0 1 1,0-1 0,0 0-1,0 1 1,0-1-1,0 0 1,0 0-1,0 0 1,0 0-1,1 0 1,-1 0 0,0 0-1,0 0 1,0-1-1,0 1 1,0 0-1,0 0 1,0-1-1,-1 0 1,0 0-10,-1-1 0,1 1 0,0-1 0,0 0 0,0 0 0,0 0 0,0 0 0,0 0 0,0-1 0,0 1 0,-2-5 0,0-4-13,0 0 0,0 1 0,1-1-1,-2-18 1,-3-5 116,8 31-66,-1 1 1,0-1-1,0 1 0,1-1 0,-1 0 1,1 1-1,0-1 0,0 0 1,0 0-1,0 1 0,0-1 1,1 0-1,-1 1 0,1-1 0,0 1 1,0-1-1,0 0 0,0 1 1,0 0-1,0-1 0,1 1 1,-1 0-1,4-4 0,1 2-8,-1 0 0,1 0 0,0 1 1,0 0-1,0 0 0,0 1 0,11-4 0,19-7 6,15-6 11,1 3-1,0 2 0,61-9 1,37-9-3649,-135 29 2837,4-2-1221,-1 0 0,30-13 0,-43 16 1681,0-1 0,0 0 0,0 0 0,0 0 0,0-1 0,0 0 0,-1 0 1,0 0-1,0 0 0,0-1 0,0 1 0,-1-1 0,3-6 0,-5 11 447,-1-1 0,1 0 0,-1 1 1,1-1-1,-1 0 0,0 1 0,1-1 0,-1 0 0,0 1 0,1-1 0,-1 0 0,0 0 1,0 1-1,0-1 0,0 0 0,0 0 0,0 1 0,0-1 0,0 0 0,0 0 0,0 1 1,0-1-1,0 0 0,-1 0 0,1 1 0,0-1 0,-1 0 0,1 0 0,0 1 0,-1-1 1,1 1-1,-1-1 0,1 0 0,-1 1 0,1-1 0,-1 1 0,1-1 0,-1 1 0,0-1 0,1 1 1,-1-1-1,0 1 0,1 0 0,-1-1 0,0 1 0,1 0 0,-1 0 0,0 0 0,0-1 1,1 1-1,-1 0 0,-1 0 0,-3 0 489,-1 0 1,1 0-1,0 0 1,-1 0-1,1 1 0,-8 1 1,7 1-475,1-1 0,-1 1 0,1 0 0,-1 1 0,1-1 1,0 1-1,1 0 0,-1 0 0,1 1 0,-1-1 0,1 1 0,1 0 1,-1 0-1,1 0 0,-1 1 0,2-1 0,-1 1 0,0 0 0,1-1 1,0 1-1,1 0 0,-2 8 0,2-8-126,-1-1 0,1 0 0,1 0-1,-1 1 1,1-1 0,0 0 0,0 1 0,0-1 0,1 0-1,0 1 1,0-1 0,0 0 0,0 0 0,1 0 0,0 0-1,0 0 1,1 0 0,-1-1 0,1 1 0,0-1 0,0 1-1,1-1 1,-1 0 0,1 0 0,0-1 0,8 7 0,-4-5-7,1-1 0,-1 0 1,1-1-1,0 0 1,0 0-1,0-1 0,1 0 1,-1-1-1,0 1 0,1-2 1,-1 0-1,1 0 1,-1 0-1,1-1 0,-1-1 1,0 0-1,0 0 0,12-4 1,-15 3 7,0 1-1,0-1 1,0-1 0,-1 1 0,1-1 0,-1 0 0,0 0 0,0 0-1,0-1 1,0 1 0,-1-1 0,0-1 0,0 1 0,0-1-1,-1 1 1,0-1 0,0 0 0,0 0 0,-1 0 0,0 0-1,0-1 1,0 1 0,-1-1 0,0 1 0,0-1 0,-1-11-1,0 13 4,0 0 0,-1-1-1,0 1 1,0 0-1,0 0 1,-1 1-1,1-1 1,-1 0-1,-1 0 1,1 1-1,0-1 1,-1 1-1,0 0 1,0 0-1,0 0 1,-1 0-1,1 0 1,-1 1 0,0-1-1,0 1 1,0 0-1,-1 0 1,-5-2-1,-1-1 35,0 2 0,1-1 0,-2 1 0,1 1 0,0 0 0,-1 1-1,1 0 1,-1 1 0,-14 0 0,12 0-677,30 4-1297,19 7-2274,-15-7-2388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48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64 105 8788,'0'0'6921,"-10"15"-6644,-31 51-192,39-62-80,0 0-1,0 0 1,1 0-1,0 0 1,-1 1-1,1-1 1,1 1-1,-1-1 1,1 1-1,0-1 1,0 1-1,0-1 1,0 1-1,1-1 1,1 8-1,0-7-1,-1 1-2,1-1-1,0 0 1,0-1 0,1 1-1,0 0 1,0-1 0,0 1-1,0-1 1,0 0 0,1 0-1,0 0 1,0 0 0,0-1 0,0 0-1,1 1 1,-1-2 0,1 1-1,0 0 1,0-1 0,0 0-1,8 2 1,-8-2 5,1 0-1,0 0 1,-1-1 0,1 0-1,0 0 1,0 0 0,0-1-1,0 0 1,0 0 0,0-1-1,0 1 1,0-1-1,0-1 1,0 1 0,-1-1-1,1 0 1,-1 0 0,1-1-1,5-2 1,-5 0 4,0 0-1,0 1 1,-1-2 0,0 1-1,1-1 1,-2 0 0,1 0-1,-1 0 1,0 0 0,0-1-1,-1 0 1,1 0 0,-2 0-1,4-9 1,-4 7 64,-1-1 0,0 1 0,0-1 1,-1 0-1,-1 1 0,1-1 0,-1 1 0,-1-1 1,0 1-1,0-1 0,-5-9 0,5 12-6,0 0 0,-1 0-1,0 1 1,0-1 0,-1 1 0,0 0-1,0 0 1,0 0 0,-1 0-1,0 1 1,0 0 0,0 0-1,-1 0 1,0 1 0,0 0 0,0 0-1,0 0 1,-1 1 0,1 0-1,-1 0 1,0 1 0,0-1 0,0 1-1,0 1 1,0 0 0,0 0-1,0 0 1,-10 1 0,5 1-1308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58.3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89 8580,'0'0'5955,"0"1"-5953,0-1 1,0 0 0,0 1 0,0-1-1,-1 0 1,1 1 0,0-1 0,0 1-1,0-1 1,0 0 0,0 1-1,0-1 1,0 0 0,0 1 0,0-1-1,0 1 1,0-1 0,0 0 0,1 1-1,-1-1 1,0 0 0,0 1 0,0-1-1,0 0 1,1 1 0,-1-1-1,0 0 1,0 1 0,1-1 0,-1 0-1,0 0 1,0 1 0,1-1 0,-1 0-1,0 0 1,1 0 0,-1 1 0,0-1-1,1 0 1,-1 0 0,4 2 19,1-1 0,-1 0 1,0 0-1,0-1 0,0 1 1,0-1-1,1 0 0,-1 0 1,0 0-1,0-1 0,6-1 1,0 1 3,0-2 1,0 0-1,-1 0 0,11-5 1,30-22 83,-37 22-78,0 0 0,0 0 0,1 1 0,20-7-1,-6 5-14,-17 6-15,-10 5-7,0 1 2,2 9-4,1-1 0,-2 1-1,3 19 1,-4-24 15,3 42 148,-4 82 0,-1-61-121,1 183-97,-1-252-28,1-1 0,0 1 0,0-1 0,-1 1 0,1-1 0,0 0 0,-1 1-1,1-1 1,0 0 0,-1 1 0,1-1 0,0 0 0,-1 0 0,1 1 0,-1-1 0,1 0 0,-1 0 0,1 0 0,-1 1-1,1-1 1,0 0 0,-1 0 0,1 0 0,-1 0 0,1 0 0,-1 0 0,1 0 0,-1 0 0,1 0 0,-1 0 0,1 0-1,-1-1 1,0 1 0,-15-3-1348,14 1 1370,0 0 0,0 1 0,0-1 0,0 0 0,0-1 0,0 1 0,0 0 0,1-1 0,-1 1-1,1-1 1,0 1 0,0-1 0,0 1 0,0-1 0,0-3 0,-7-13 72,7 18-8,-10-21 616,0-1 0,2 1 0,-13-42-1,21 57-153,0 1 0,-1-1 0,0 0 0,0 1 0,-5-8 0,7 13-424,0 0-1,-1 0 0,1 0 1,0 0-1,0 0 0,-1 0 1,1 0-1,0 0 0,0 0 0,0 0 1,0 0-1,1 0 0,-1 0 1,0 0-1,0 1 0,0-1 1,1 0-1,-1 0 0,0 0 1,1 0-1,-1 0 0,1 0 1,-1 1-1,1-1 0,0 0 1,-1 0-1,1 1 0,0-1 0,-1 0 1,1 1-1,0-1 0,1 0 1,31-16-106,-32 17 101,54-18 46,60-12 1,-11 4-1831,-79 13-2476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58.7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93 199 8068,'0'0'5253,"-15"17"-4805,-44 59-131,57-73-304,0 0 0,0 0-1,0 0 1,0 1-1,1-1 1,-1 0 0,1 1-1,0-1 1,0 1-1,0 0 1,1-1 0,-1 1-1,1 0 1,0-1-1,0 1 1,0 0 0,0-1-1,1 1 1,0 0-1,1 4 1,-1-1-5,0-4-5,0 0 1,0 0-1,1 0 1,-1 0-1,0-1 1,1 1-1,0 0 0,-1-1 1,1 1-1,0-1 1,1 1-1,-1-1 1,0 0-1,0 0 1,1 0-1,0 0 1,-1-1-1,1 1 1,0-1-1,0 0 1,-1 1-1,1-1 1,4 1-1,4 1 12,0-1 0,1 0 0,-1-1-1,23 1 1,-29-2-8,-1 0 1,1-1-1,0 1 0,0-1 1,-1 0-1,1 0 0,-1-1 1,1 1-1,-1-1 0,1 0 1,-1 0-1,0-1 0,0 1 1,0-1-1,0 0 0,0 0 1,-1 0-1,5-5 0,1-4 18,0 0 1,-1-1-1,-1 0 0,10-21 0,-3 5 30,-8 16-31,0-1-1,-1 0 1,-1 0-1,0-1 1,-1 1-1,2-20 1,-4 25 4,0 1 0,-1-1 0,0 0 0,0 1 1,-1-1-1,-1 1 0,1-1 0,-1 1 0,0 0 0,-1-1 1,0 1-1,-6-10 0,6 14 36,0 0 1,0 0-1,-1 1 0,1-1 0,-1 1 0,0 0 1,0 0-1,-1 0 0,1 0 0,-1 1 1,1 0-1,-1 0 0,0 0 0,1 0 1,-1 1-1,0 0 0,0 0 0,-7-1 1,-2 1-18,1 0-1,-1 1 1,0 0 0,0 1 0,-20 5 0,32-6-93,0 0-1,-1 0 1,1 1-1,0-1 1,0 1 0,0-1-1,0 1 1,0 0-1,0 0 1,0 0-1,0 0 1,0 0 0,0 1-1,0-1 1,1 1-1,-1-1 1,1 1-1,-1-1 1,1 1 0,-1 0-1,1 0 1,0-1-1,0 1 1,0 0 0,0 0-1,0 0 1,1 1-1,-1-1 1,0 2-1,1 12-3472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59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0 462 9492,'0'0'1868,"20"-15"-820,140-120 831,-84 44-943,-68 82-897,0-2 0,-1 1 0,0-1 0,0 0 0,-2 0 0,9-21 0,-7 15 4,1 0-1,11-17 0,-17 31-377,0-1 0,-1 1-1,1-1 1,0 1 0,-1-1-1,0 0 1,0 0 0,0 0-1,0 1 1,-1-1 0,1 0 0,-1 0-1,0-5 1,0 9 291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59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33 290 8244,'0'0'1494,"10"3"-1003,-7-2-441,-1-1 1,1 1-1,0-1 0,0 1 1,-1-1-1,1 0 1,0 0-1,0 0 0,-1 0 1,1 0-1,3-2 1,-3 1-10,-1 0 0,0-1 0,1 1 0,-1-1 0,0 0 0,0 0 0,-1 0 0,1 0 0,0 0 0,-1 0 0,1 0 0,-1-1 0,1 1 0,-1 0 0,0-1 0,1-3 0,0 1 11,2-4 80,1 0 1,-2 0-1,0-1 0,0 0 1,0 1-1,-2-1 0,1 0 1,0-12-1,-1-13 569,0 25-427,0 0 1,-1 0-1,0 0 1,-1 0-1,0 0 1,-3-12-1,3 19-234,-1 1 0,0-1 0,1 1 0,-1 0-1,0 0 1,0-1 0,-1 1 0,1 1 0,0-1-1,-1 0 1,1 1 0,-1-1 0,1 1 0,-1 0-1,0-1 1,1 1 0,-1 1 0,0-1 0,0 0-1,0 1 1,-3-1 0,3 0-19,1 1-1,-1 0 1,1-1 0,-1 1-1,1 0 1,-1 0-1,1 0 1,-1 0 0,1 1-1,0-1 1,-1 1-1,1 0 1,-1-1 0,1 1-1,0 0 1,0 0-1,-1 0 1,1 1-1,0-1 1,0 1 0,0-1-1,0 1 1,1-1-1,-1 1 1,-3 4 0,1 7-549,0 0 1,1 0-1,1 0 1,0 1-1,0-1 0,1 1 1,1-1-1,2 20 1,-1 4-1915,-1-8-5015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7:59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62 135 10101,'0'0'5170,"2"5"-4767,6 7-328,-2-12 56,5-32 282,-9 20-308,0 1 0,-1-1 0,-1 0 1,0 0-1,0 0 0,-5-20 0,5 31-82,0 0 0,-1 0-1,1 0 1,-1 0 0,0 0 0,1 0-1,-1 0 1,0 1 0,1-1-1,-1 0 1,0 0 0,0 1 0,0-1-1,0 0 1,0 1 0,0-1 0,0 1-1,0 0 1,0-1 0,0 1 0,0 0-1,0-1 1,-1 1 0,-26-1 514,21 1-489,5 1-42,1-1 0,-1 1 0,1-1 0,-1 1 0,1-1 0,0 1 0,-1 0 0,1 0 0,0 0 0,-1 0 0,1 0 0,0 0 0,0 0 0,0 0 0,0 0 0,0 0 0,0 1 0,0-1 0,1 0 0,-1 1 0,0-1 0,1 1 0,-1-1 0,1 1 0,-1-1 0,1 1 0,0-1 0,-1 1 0,1 2 0,-4 50-10,4-51-44,1 1-1,-1 0 0,1-1 1,0 1-1,0-1 0,0 1 1,2 3-1,2 6-1956,-3 0-3305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8:44.2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 1 9252,'0'0'1329,"-18"5"-249,-3 2-684,12-3-187,-1-1 1,1 0-1,-1 0 0,1-1 1,-1-1-1,0 0 0,-14 0 1,12 2 2910,23 2-2629,32 5-687,26-2 687,0-3 1,98-5-1,-69-2-55,-38 1-210,-32-1-29,1 2-1,50 6 1,-34 0 71,92 1 0,26 6-41,-102-9-109,90-4 0,-64-2-114,321 2 122,-246-15-97,335 15 158,-495 0-186,-1 0 0,1 0 0,-1 0 0,0 0 0,1 0-1,-1 1 1,1-1 0,-1 0 0,0 1 0,1-1 0,-1 1 0,0 0 0,1-1 0,0 2 0,10 5 6,0-5-7,0-1 1,0 0-1,0 0 1,0-1-1,13-2 1,11 1-4,-20 2 16,-1 0 1,1 1-1,24 7 0,-22-6-21,0-1 0,1-1 0,-1-1 0,26-2-1,2 1 29,-15 0-29,1 1 8,-1 0 0,1 2 0,40 8 0,-64-9-5,1 0 0,0 0 1,0-1-1,-1-1 1,11 0-1,-12 0 4,1 0 0,0 0 1,0 1-1,0 1 0,-1-1 0,1 1 1,15 4-1,-10-2 12,0 0 1,0 0 0,0-1-1,1-1 1,22 0 0,-31-2-10,0 1 0,0 1 0,0-1 1,0 1-1,0 0 0,0 0 0,0 0 0,0 1 1,-1-1-1,7 4 0,-8-3-2,-1-1 1,1-1-1,-1 1 0,1 0 1,0 0-1,-1-1 0,1 0 1,0 1-1,3-1 0,-5-1 9,1 1 0,-1 0 0,1 0 0,-1 1 0,1-1 0,-1 0 0,0 0 0,1 1 0,-1-1 0,1 1 0,-1-1 0,0 1-1,0-1 1,1 1 0,-1 0 0,0 0 0,0 0 0,2 1 0,-3-2 1,1 1 0,-1-1-1,1 0 1,-1 1 0,0-1 0,1 0-1,0 1 1,-1-1 0,1 0 0,-1 0-1,1 1 1,-1-1 0,1 0-1,-1 0 1,1 0 0,0 0 0,-1 0-1,1 0 1,-1 0 0,2 0 0,3 1 21,-1 1-14,-1 0 0,1-1 0,-1 1 1,1-1-1,-1 0 0,1 0 0,-1 0 1,1 0-1,0-1 0,4 1 0,-8-1-11,1 0-1,0 0 1,0 0-1,0 1 1,-1-1-1,1 0 1,0 0-1,0 1 0,-1-1 1,1 1-1,0-1 1,0 1-1,-1-1 1,1 1-1,-1-1 1,1 1-1,1 1 1,1 1 8,12 2 163,-15-5-174,0 1 1,0-1-1,0 1 0,0-1 1,0 1-1,0-1 1,0 1-1,1-1 1,-1 1-1,0-1 0,0 1 1,0-1-1,0 1 1,0-1-1,1 0 0,-1 1 1,0-1-1,1 1 1,-1-1-1,0 0 0,0 1 1,1-1-1,-1 0 1,1 1-1,-1-1 1,0 0-1,1 0 0,-1 1 1,1-1-1,-1 0 1,0 0-1,1 0 0,-1 1 1,1-1-1,-1 0 1,1 0-1,-1 0 1,1 0-1,-1 0 0,1 0 1,0 0-1,2 0 6,-3-16-6011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8:51.9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30 107 3778,'0'0'14927,"-5"0"-14330,-15 0-151,15 0 864,8 0-1300,266 0 300,-257-1-278,1 0 0,24-5 0,18-2 3,158 8-14,-206 0-21,0-1-1,0 0 1,0 0 0,9-3-1,-9 2-6,0 0-1,0 0 0,0 1 1,10 0-1,18 2-2,-22 0 17,0 0 0,1-2-1,-1 1 1,21-5 0,-18 1 5,0 1-1,1 1 1,0 0 0,23 1 0,-17 0-3,0 0 0,-1-1 1,27-6-1,-42 6-8,1 1 0,0 0 0,0 0 0,0 1 0,0-1 0,0 2 0,11 1 0,-11-1 1,0-1-1,0 1 1,0-1 0,0-1 0,15-2 0,-8-1 3,1 1 0,-1 1 1,1 0-1,0 0 0,26 2 1,-27 0 4,0 0-7,-13 1-50,0-1-1,0 0 1,0 0 0,0 0-1,0 0 1,0-1 0,0 1-1,0 0 1,0-1 0,0 0 0,0 1-1,0-1 1,2-1 0,-4 1-95,1 1 0,-1-1 1,0 1-1,1-1 1,-1 0-1,0 1 0,0-1 1,1 0-1,-1 1 1,0-1-1,0 1 0,0-1 1,0 0-1,0 1 1,0-1-1,0 0 0,0 1 1,0-1-1,0 0 1,-1 1-1,1-2 0,-1-8-3110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8:54.0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12 106 5779,'0'0'6856,"1"-1"-6717,-1 1 0,0-1-1,0 0 1,0 0 0,0 1 0,0-1-1,0 0 1,0 0 0,0 1-1,0-1 1,0 0 0,0 1 0,-1-1-1,1 0 1,0 0 0,0 1 0,-1-1-1,1 0 1,-1 0 0,-9 1 1048,20 0 407,19-3-795,-28 1-772,0 1-12,0 0 0,0 0-1,0 0 1,-1 0 0,1 1 0,0-1 0,0 0-1,0 1 1,0-1 0,0 0 0,0 1 0,1-1-1,-1 1 1,0-1 0,0 1 0,0 0 0,0 0 0,1-1-1,-1 1 1,0 0 0,0 0 0,0 0 0,1 0-1,-1 0 1,0 1 0,2-1 0,477 0 1922,-479 0-1935,0 0 0,-1 0-1,1-1 1,0 1 0,0 0 0,0-1 0,0 1 0,0-1 0,-1 1 0,1-1-1,0 1 1,-1-1 0,1 1 0,0-1 0,-1 0 0,1 1 0,0-3 0,2 1 4,-1 1-2,0 0 0,0 0 0,1 1 0,-1-1 0,0 1 0,0 0 0,0 0 0,1-1 1,-1 1-1,0 1 0,0-1 0,3 1 0,-3-1-1,1 0 1,-1 1-1,0-1 1,1 0-1,-1 0 0,0-1 1,1 1-1,-1 0 1,0-1-1,3 0 1,3-2 0,0 1 0,0 0 0,0 0 0,0 1 0,0 0 0,0 0 0,10 1 0,254 0 497,-271 0-498,1 0-1,0 0 0,-1 0 1,1-1-1,-1 1 1,1 0-1,-1-1 1,1 1-1,-1-1 0,0 0 1,1 1-1,2-3 1,-3 2-1,1 0 0,-1 0 0,1 0 0,0 0-1,-1 1 1,1-1 0,0 1 0,0-1 0,-1 1 0,1-1 0,0 1 0,0 0 0,2 0 0,128 0 131,-131 0-132,0 0 1,-1 0-1,1 0 0,-1 0 1,1 0-1,0 0 0,-1 0 1,1 0-1,0-1 0,-1 1 1,1 0-1,0 0 0,-1-1 0,1 1 1,-1 0-1,1-1 0,-1 1 1,1 0-1,-1-1 0,1 1 1,-1-1-1,1 1 0,-1-1 1,1 1-1,-1-2 0,1 2 0,-1-1 0,0 1 0,1-1 0,-1 1-1,1-1 1,-1 1 0,1-1 0,-1 1 0,1-1 0,-1 1-1,1 0 1,-1-1 0,1 1 0,0 0 0,-1-1 0,1 1 0,-1 0-1,1 0 1,0 0 0,-1 0 0,1-1 0,0 1 0,-1 0 0,1 0-1,1 1 1,193-1 90,-192-1-86,0 1 0,0 0 0,0-1 0,0 0 0,-1 1 0,1-1 0,0 0 0,2-2 0,-2 2-2,0 0 0,1-1 0,-1 1 0,0 0 0,0 1 0,0-1 0,1 1 0,3-1 0,23 1 114,-7 1 196,0-1 72,-10-1-4895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4:49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8356,'0'0'2027,"10"2"-1722,11 3-203,0-2 0,0 0 0,23-1 0,-39 3 101,-2 2-75,0 1 0,-1-1 0,0 1 0,0 0 0,-1-1 0,0 1 0,0 11 0,-2 67 587,0-39-624,-4 46 44,4-85-133,0 1 0,0-1 1,-1 1-1,-1-1 0,1 0 0,-1 0 0,-1 0 0,-5 10 0,9-16-27,-1-1-1,0 0 1,1 0-1,-1 0 1,0 0 0,0 0-1,0 0 1,0 0-1,0 0 1,0 0-1,0 0 1,0-1-1,0 1 1,0 0-1,0-1 1,-1 1-1,1-1 1,0 1-1,0-1 1,-1 1-1,1-1 1,0 0-1,-1 0 1,1 0-1,0 0 1,-1 0-1,1 0 1,0 0 0,-1 0-1,1 0 1,0-1-1,-1 1 1,1 0-1,0-1 1,0 1-1,-1-1 1,1 0-1,0 1 1,0-1-1,-2-2 1,0 1 45,1 0 0,0 0 0,0-1 1,0 1-1,0-1 0,0 0 0,1 1 1,-1-1-1,1 0 0,-1 0 0,1 0 1,0 0-1,0 0 0,1-1 0,-1 1 1,1 0-1,-1-4 0,1-5 132,-1 9-137,1 0 1,0 0-1,-1 0 0,1 0 1,0 0-1,1 0 1,-1 0-1,0 0 1,1 0-1,0 0 1,0 0-1,0 0 1,0 1-1,0-1 0,0 0 1,1 0-1,-1 1 1,1-1-1,0 1 1,0-1-1,0 1 1,0 0-1,0 0 1,0 0-1,1 0 0,-1 0 1,5-2-1,6-2-67,0 1 0,0 1 0,1 0 0,-1 1 0,1 0 0,0 1 0,15 0 0,-6 2-2832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02.7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4976 105 2225,'0'0'16530,"0"-1"-16494,0 1 1,0-1-1,0 1 0,0-1 0,0 1 1,0-1-1,0 1 0,0-1 0,0 1 1,0-1-1,0 1 0,0-1 0,0 1 1,0 0-1,0-1 0,0 1 0,-1-1 1,1 1-1,0-1 0,0 1 0,-1 0 1,1-1-1,-1 0 0,-27-4 428,21 1-400,5 3-44,1 0 0,0 0 0,-1 0 1,1 0-1,0 1 0,-1-1 0,1 1 1,-1-1-1,1 1 0,-1-1 0,0 1 1,1 0-1,-3 0 0,2-1 13,-1 1 1,0 0-1,1-1 0,-1 1 1,1-1-1,-1 0 0,1 1 0,-4-3 1,3 1 0,0 1 1,0 0 0,-1 0-1,1 0 1,0 0-1,0 0 1,0 1-1,-1-1 1,-2 1 0,-18-7 88,20 6-114,1 0 1,0-1-1,-1 1 1,1 0 0,-1 0-1,1 1 1,-7-1 0,-49 1 241,57 0-195,-57 0 152,-139 0 82,-206 0-15,401 0-275,-1 0 0,1 1 0,0 0 0,-1-1 0,1 1 0,0 0 0,-5 3 0,-19 3 0,-153-7 35,161 1-41,1 1 0,0 1 1,1 0-1,-1 2 0,-27 9 0,12-9-7,25-1 11,7-3 2,-1 0 0,0 0 0,1 0-1,-1 0 1,1-1 0,-1 1 0,0-1 0,0 1 0,1-1 0,-1 0 0,-2 1 0,0-1 0,1 0 0,0 1 0,0-1 0,0 1 0,0 0 0,0 0 0,-5 3 0,-19 3 0,18-7 2,1 0 0,-1 1-1,1 0 1,-1 0 0,1 1-1,0 0 1,-9 4 0,-12-2-6,10-3-3,1 3 6,0-1 1,-1 0-1,-30 0 0,-706-3 95,641 15-46,110-15-50,-23 0-7,-1 0 0,1 2 0,-40 8 0,55-9 15,0 1 0,-1-2 1,-22 0-1,23-1-11,0 1 0,0 0 0,-14 2 1,0 3-8,0-1 1,0-1 0,-33-2-1,-678-1 39,722 0-26,-1-2 1,-19-3-1,19 2 13,0 0 0,-20 1-1,-55-12-5,86 14-8,0-1 1,0 1-1,0-1 0,0 0 0,-7-4 0,7 4-1,0-1 1,0 1-1,1 0 1,-1 0-1,-9 0 1,-1 0-4,0 0 1,0 0 0,1-2 0,-18-4 0,24 5 0,-1 1 1,1 1 0,-1-1 0,-16 2-1,16 0 2,0-1-1,1 0 1,-1 0-1,-16-3 1,-17-4-18,1 2-1,-1 1 1,-83 6 0,44-1 5,77-1 14,1 1 0,-1-1 0,0 1 0,0 0 0,0 0 0,0 1-1,1-1 1,-1 1 0,0-1 0,-3 4 0,-23 8 7,12-9 5,13-3-11,0 0 0,1 0 0,-1 0 0,1 1 0,-1 0-1,-7 4 1,-53 23-35,5 2 55,49-24-20,1-1-7,1 0 0,-1 1-1,1 0 1,0 1 0,1 0-1,-13 16 1,18-20 3,0 0-1,0 0 1,0-1-1,0 1 1,-1 0 0,-7 5-1,7-6 1,0 0-1,0 0 1,0 1-1,1 0 1,0-1 0,-6 9-1,0 2 12,0 1-1,0-1 1,2 1-1,0 0 1,-10 32 0,11-16-15,1-1 1,-2 60 0,7 115-37,0-201 42,1 0 0,-1 0 0,1 0 0,0 0 0,0-1 0,0 1 1,0 0-1,1 0 0,0-1 0,3 7 0,8 19-5,-9-11 6,-4-15 0,0 0 0,1 0 0,-1 0 0,1-1 0,0 1 0,0 0 0,0 0 0,0-1 0,0 1 0,1 0 0,-1-1 0,1 0 0,2 4 0,10 6 0,15 20-13,-27-29 12,0 0 0,0-1 0,1 1 0,-1-1 0,0 0 0,1 0 0,-1 0 0,1 0 0,0 0 0,0-1 1,-1 1-1,1-1 0,0 0 0,0 0 0,1 0 0,-1 0 0,5 1 0,-3-1 1,0 0-1,1 1 1,-1 0 0,0 0-1,8 5 1,-1-1 1,0 0 0,0-1 0,1-1 0,0 0 0,-1 0 1,19 2-1,-15-3 5,1 1 1,-1 0 0,23 11 0,-24-10-4,1 1 0,-1-2 0,26 4 0,-24-5-2,-7-1-2,0-1-1,0 0 1,15-1-1,9 2-5,4 3 18,0-1 1,42-1 0,-11 5-30,-46-5 8,36 2 0,-6-3-4,54 9-1,-65-7 2,1-2-1,59-4 1,-14 0 2,-48 3 20,-5 0 9,50-5 0,-54-2-23,31-1-3,73-9 8,-108 16 9,-1-3 0,39-6 0,13 3 44,-48 1-56,1 1-1,30 1 1,2161 3 16,-2200-1-19,0-1 0,0 0 1,-1-2-1,0 0 0,34-12 0,-12 2 8,7-3 50,-17 0-48,54-39 0,-48 31-16,-30 20 16,-1 0 0,-1 0 0,1 0 0,8-10 0,0-1 2,0 1 0,1 0 0,25-16 0,-41 30-5,1 0 0,-1 0 0,0 0 0,0 0 0,1 0 0,-1 0 0,0 0 0,0 0 0,0 0 0,0-1 0,0 1 1,0 0-1,-1-1 0,2-1 0,0-2-3,1 0 0,0 1 1,0-1-1,0 1 0,1-1 1,0 1-1,5-5 0,-5 5 4,0 0 0,0-1-1,0 1 1,-1-1 0,0 0-1,0 1 1,5-11 0,20-30-13,-25 41 16,-1-1 0,-1 1 0,1-1-1,0 0 1,-1 1 0,0-1 0,-1 0 0,1 0 0,-1 0 0,1 0 0,-2-5 0,1-168 13,0 176-18,0 1-1,0-1 0,1 1 1,-1-1-1,0 1 1,1-1-1,-1 1 1,1-1-1,0 1 0,-1 0 1,1-1-1,0 1 1,0 0-1,0-1 0,0 1 1,0 0-1,2-2 1,-3 3 0,1-1 0,-1-1 0,1 1 0,0 0 0,-1-1 0,1 1 0,-1-1 0,0 1 0,1-1 0,-1 1 0,0-1 0,0 1 0,0-1 0,0 1 0,0-1 0,0 1 0,0-1 0,-1-1 0,2-17-3,14-10 0,-2 15 3,-11 12 1,1-1 0,-1 1-1,1-1 1,-1 0 0,0 1 0,2-7-1,11-16 9,-9 21-6,-6 5-3,1 0 1,-1 0-1,1-1 0,-1 1 1,0 0-1,1 0 1,-1-1-1,1 1 0,-1-1 1,0 1-1,0 0 1,1-1-1,-1 1 0,0-1 1,0 1-1,1 0 1,-1-1-1,0 1 0,0-1 1,0 1-1,0-1 1,1 1-1,-1-1 0,0 1 1,0-1-1,0 1 1,0-1-1,0 1 0,0-1 1,0 1-1,-1-1 1,1-2-1,1 0 0,-1 0 1,1 0-1,-1 0 0,1 0 0,0 1 1,0-1-1,2-2 0,-2 2 1,0 0-1,0 0 0,0 0 0,0-1 1,0 1-1,-1 0 0,1 0 1,-1-4-1,0-37 32,0-108 27,0 150-59,0 1 1,-1-1 0,1 0-1,-1 1 1,0-1 0,1 1 0,-1-1-1,0 1 1,0 0 0,0-1-1,0 1 1,0 0 0,0 0 0,0-1-1,-2 0 1,0-1 6,-10 0 4,-2 3-51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8:57.0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1 8996,'0'0'4085,"-10"0"-3987,22 0 108,33 0 610,20-1 682,123 15 0,-101-9-735,-58 0-395,1-2-1,50 0 0,-78-3-347,0 0 0,0 1 1,0-1-1,1 0 0,-1 1 0,0-1 1,0 1-1,0 0 0,0 0 0,3 1 0,-3 0 48,1-1 0,0 0-1,-1 0 1,1 0-1,0 0 1,0-1 0,0 1-1,0-1 1,0 1-1,4-1 1,127 0 930,-132 0-1284,-1 0 1,1-1 0,-1 1 0,0 0-1,1 0 1,-1-1 0,0 1 0,1-1-1,-1 1 1,0-1 0,0 0 0,1 1-1,-1-1 1,2-1 0,4-3-2570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8:58.6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8516,'0'0'4629,"3"0"-4464,565 0 4008,-478 15-4101,-80-14-59,1 0 0,0 0-1,-1 1 1,0 1 0,12 3 0,-12-2 30,1-1 0,0 0 0,0-1 1,0-1-1,14 1 0,-15-1 94,1 0 0,0 1 0,0 0 0,16 5 1,-19-5-76,0 0 1,0-1 0,1 0 0,-1-1 0,0 0 0,0 0 0,11-2-1,12 1 137,43 1 304,-42 0-8020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11.6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76 136 6611,'0'0'8036,"-12"5"-7071,-39 15-119,39-15 1606,327-5-1609,-290-1-726,0-2-1,0-1 1,39-11-1,-41 8-12,0 2-1,1 1 1,36-3-1,-52 7-73,0-1-1,0 0 0,16-4 1,20-1 26,-1 7 18,-26 1-47,-1-2 1,0 0-1,0-1 0,27-4 1,-30 1-10,0 1 1,1 1 0,0 0-1,24 0 1,-20 2 0,1-1 1,-1-1-1,30-8 0,-37 8-2,0 1 0,0 0 1,0 0-1,0 1 0,20 2 0,-19-1-14,0 0 0,1-1 0,-1 0 0,21-4 0,174-35 79,-147 34 39,-32-2-60,-9 1-27,0 1 0,1 1 0,0 1 0,24 0 1,736 3 378,-778 0-412,0 0 0,0 0 0,-1 0 0,1 0 0,0 1-1,0-1 1,0 1 0,-1-1 0,1 1 0,0 0 0,-1 0 0,1 0 0,1 1-1,-1-1 1,-1 0-1,0-1 0,1 1 1,-1 0-1,0-1 0,1 1 0,-1-1 1,1 1-1,-1-1 0,1 1 1,-1-1-1,4 0 0,29-1 9,-23 0-2,1 0 0,-1 1 0,1 1 0,-1 0 0,15 3 0,-17-1-6,-1-1 1,1 0-1,-1 0 1,1 0-1,0-1 1,15-1 0,-21 0-5,11 0 7,0 0-1,0 1 1,0 0-1,0 1 1,23 6-1,-23-6-4,0 0-1,0-1 0,0-1 1,25-2-1,-2 1-11,324 1 24,-359 0-9,1 1 1,0-1 0,0 1 0,0-1 0,0 1 0,0 0 0,-1 0-1,4 1 1,-3 0 2,0-1 0,0 0 0,0 0 0,0 0-1,0 0 1,1 0 0,-1-1 0,4 0 0,69 0 214,-75 0-216,-1 0 0,1 0 0,-1 0 0,1 0 0,0 0 0,-1 0 0,1 0 0,-1 0 0,1 1 0,-1-1 0,1 0 0,-1 0 1,1 0-1,-1 1 0,1-1 0,-1 0 0,1 0 0,-1 1 0,1-1 0,-1 0 0,1 1 0,-1-1 0,0 1 0,1-1 0,-1 1 0,0-1 1,1 0-1,-1 2 0,1-2 3,-1 1 1,0-1 0,1 1-1,-1 0 1,1-1 0,-1 1-1,1-1 1,-1 0 0,1 1-1,-1-1 1,1 1 0,-1-1 0,1 0-1,-1 1 1,1-1 0,-1 0-1,1 0 1,0 1 0,-1-1-1,1 0 1,0 0 0,-1 0-1,1 0 1,0 0 0,-1 0-1,1 0 1,0 0 0,0 0-1,30 0 179,-21-3-1237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27.0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3265,'0'0'7868,"1"0"-7856,-1 0 0,1-1 0,0 1 0,-1 0 0,1 0 0,0 0 0,0 0 0,-1 0 0,1 0 0,0 0-1,-1 0 1,1 1 0,0-1 0,-1 0 0,1 0 0,0 1 0,-1-1 0,1 0 0,0 1 0,0-1 0,-1 17 65,1 0 0,1-1 0,0 1 0,1-1 0,6 21-1,-9-36-75,4 11 18,-1 1 0,2-1 0,-1 0-1,2 0 1,0 0 0,0-1 0,1 0 0,9 12 0,30 37 13,-31-44-20,0 0-1,15 24 1,1 2 23,-20-27-18,0 1-1,10 18 1,7 17 28,-15-31-20,-2 1 0,16 40 0,3 9 13,-29-68-38,0 0 1,0 0-1,1 0 1,-1 0-1,0-1 1,1 1-1,-1 0 1,1-1-1,-1 1 1,1-1-1,0 0 1,0 1-1,3 1 1,10 8 8,-4 4 0,-10-12-7,1-1 0,0 1 0,0 0 0,0-1 0,0 0 0,0 1 0,0-1 0,1 0 0,3 3 0,19 8 119,1-1-1,0-2 1,1 0-1,44 9 1,11 5 172,-72-21-256,0 0 0,-1 1-1,1 0 1,-1 1 0,0 0 0,0 0-1,14 12 1,-18-16-145,1 0 0,0 0 0,-1 0 0,1 0 0,0-1 0,-1 0 0,1 0 0,8-2 1,-2 1-2150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27.4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1137,'0'0'8355,"15"5"-8179,-2-1-123,-5-1 0,1-1 1,0 1 0,-1 1 0,0 0-1,0 0 1,0 0 0,0 1 0,-1 0-1,14 12 1,-12-7 117,1 0 0,-2 1 1,1 0-1,-1 1 0,-1-1 0,0 1 1,-1 1-1,0-1 0,-1 1 0,6 23 1,-10-31-41,-1 0 1,1 0 0,-1 0 0,-1 0 0,1 0 0,-1 0 0,0 0-1,0 0 1,0-1 0,0 1 0,-1 0 0,-4 8 0,2-5-49,0-1 1,0 0 0,0-1 0,-1 1 0,0-1 0,0 0 0,-11 10 0,-12 2 118,-14 12 108,21-8-163,8-17-111,12-6-37,1 1-1,-1 0 0,0 1 0,1-1 0,-1 0 0,1 0 0,-1 0 0,1 0 0,-1 0 0,1 1 0,-1-1 0,1 0 1,-1 0-1,0 1 0,1-1 0,0 0 0,-1 1 0,1-1 0,-1 0 0,1 1 0,-1-1 0,1 1 0,0-1 1,-1 1-1,1-1 0,0 1 0,0-1 0,-1 1 0,1-1 0,0 1 0,0-1 0,0 1 0,0 0 0,0-1 1,-1 1-1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28.3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16 656,'0'0'12820,"18"-3"-12850,-5 1 34,10-2-2,0 1 0,0 1 0,0 0 0,0 2 0,24 3 0,-43-2-19,0 1-1,0-1 1,-1 1-1,1 0 1,-1 0 0,1 1-1,-1-1 1,0 0-1,0 1 1,0 0-1,0 0 1,0 0 0,-1 0-1,0 0 1,1 1-1,-1-1 1,0 1-1,-1-1 1,1 1 0,1 4-1,1 2 30,-1 0 0,0 0 0,0 0 0,-1 1 0,-1-1-1,1 16 1,-3 1 90,-1 0-1,-8 36 1,9-57-103,0 0 1,0 0 0,0-1 0,0 1 0,1 0 0,0 0 0,1 0-1,-1 0 1,1 0 0,0 0 0,3 8 0,-3-11-12,1 0 0,0 0 1,0-1-1,0 1 1,0 0-1,0-1 0,0 0 1,1 1-1,-1-1 0,1 0 1,0 0-1,-1 0 0,1-1 1,0 1-1,0-1 0,0 1 1,0-1-1,0 0 0,7 1 1,-4-1-235,-1 1 1,0-2 0,1 1-1,-1-1 1,1 0 0,-1 0-1,1 0 1,-1-1 0,1 1 0,-1-2-1,1 1 1,-1 0 0,10-5-1,-8 2-88,1 0-1,0-1 1,-1 0-1,0-1 1,0 1 0,0-1-1,-1 0 1,6-8-1,0 0-183,-2-1-1,0-1 0,0 1 0,-2-2 1,0 1-1,-1-1 0,10-34 1,-14 5 2444,-5 46-1680,0 0 0,1 0 1,-1 0-1,1 1 0,-1-1 1,1 1-1,-1-1 1,1 1-1,-1-1 0,1 1 1,-1 0-1,1-1 0,0 1 1,-1 0-1,1 0 0,0 0 1,0 0-1,0 0 0,-2 2 1,1 0-82,0 0 1,1 0-1,-1 0 1,1 0 0,-1 0-1,1 0 1,0 0-1,-1 6 1,0-1-155,1 0 0,1 0 0,-1 0-1,1 0 1,1-1 0,0 1 0,2 11 0,-2-16-16,0 0 0,0 0-1,1 0 1,-1 0 0,1 0 0,0 0 0,0 0-1,0-1 1,0 1 0,1-1 0,-1 0 0,1 1-1,-1-1 1,1 0 0,0 0 0,0-1-1,-1 1 1,1-1 0,1 1 0,-1-1 0,0 0-1,0 0 1,5 1 0,7 0-5,0 1 0,-1-2 0,26 0 0,-39-1 10,4 0 13,0-1 0,0 0 1,0 0-1,-1-1 0,1 1 1,0-1-1,-1 0 0,1-1 1,-1 1-1,0-1 0,1 1 1,-1-1-1,-1 0 0,1-1 1,0 1-1,-1-1 0,0 0 1,0 0-1,3-4 0,-1 2 13,-1-1-1,0 1 1,0-1 0,-1 0-1,0 0 1,0 0-1,0-1 1,-1 1 0,0-1-1,-1 1 1,2-13-1,-4 17 39,1 1 0,0-1-1,-1 1 1,1-1 0,-1 1 0,0-1-1,1 1 1,-1 0 0,0 0 0,-1-1-1,1 1 1,0 0 0,-1 0-1,1 0 1,-1 0 0,0 0 0,1 1-1,-1-1 1,0 0 0,0 1 0,0-1-1,0 1 1,0 0 0,-1 0-1,1 0 1,0 0 0,0 0 0,-1 0-1,1 1 1,-1-1 0,-4 0 0,-11-1 456,1 0 1,-1 1 0,-29 1-1,20 1-397,15-1-35,9 0-502,8 0-1306,28 2-556,-1 2 0,1 1 0,44 13 1,-23-5 140,-32-11 321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28.7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71 1 208,'0'0'14177,"-12"18"-13931,-38 58-198,49-74-49,0 0 1,0 0 0,0 0 0,0 1-1,0-1 1,0 0 0,1 1-1,-1-1 1,1 1 0,-1-1 0,1 1-1,0-1 1,0 1 0,0-1-1,1 1 1,-1-1 0,0 1 0,1-1-1,0 1 1,-1-1 0,1 0-1,0 1 1,0-1 0,0 0 0,1 0-1,-1 0 1,1 0 0,-1 0-1,1 0 1,-1 0 0,1 0 0,0-1-1,0 1 1,0 0 0,0-1-1,4 2 1,5 1-43,0-1-1,0 0 1,0-1 0,18 1 0,-15-1-42,-7-2 39,0 0 0,0 0 0,1 0 0,-1-1 0,0 0 1,-1-1-1,1 0 0,0 0 0,0 0 0,-1-1 1,12-5-1,5-6-187,37-27 0,-49 33 181,-8 6 53,-1 0-1,1 0 0,-1 1 0,1-1 0,-1-1 0,0 1 0,0 0 0,0-1 0,0 1 1,0-1-1,-1 1 0,1-1 0,-1 0 0,0 0 0,0 1 0,0-1 0,0 0 1,0 0-1,0 0 0,-1 0 0,0 0 0,1-6 0,-2 8 41,1 0 1,-1 0-1,1 0 0,-1 0 1,1 0-1,-1 0 0,0 0 1,0 1-1,1-1 0,-1 0 1,0 0-1,0 1 0,0-1 1,0 0-1,0 1 0,0-1 1,0 1-1,0-1 0,0 1 1,0 0-1,0-1 0,0 1 1,-2-1-1,-39-8 1010,17 3-517,10 0-359,13 5-197,-1 0 1,0 0-1,1 0 1,-1 0-1,0 1 1,1-1-1,-1 1 1,-5-1 0,28 1-2258,-7 0 238,0 0 0,23 3 0,-34-3 1653,-1 1 0,1 0 0,0-1 0,-1 1 0,1 0-1,-1 0 1,1 0 0,-1 0 0,0 0 0,1 0-1,1 3 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29.1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10117,'0'0'4124,"0"20"-4065,0 4-54,5 38 1,-4-58-7,0 1 0,0-1 0,1 0 0,0 0 1,-1 0-1,1 0 0,1 0 0,-1 0 0,0-1 1,1 1-1,0-1 0,0 0 0,0 1 0,0-1 1,6 4-1,4 4-16,-10-8 10,1 0 0,-1 0 0,1-1 0,0 1 0,0-1 0,0 0 0,0 0 0,0-1 0,0 1 0,0-1 0,1 1-1,5 0 1,5-1 3,-1 0-1,22-1 1,-10-1 21,-22 1-3,1 0 0,-1 0 0,1 0 1,-1-1-1,0 0 0,1 1 0,-1-2 0,0 1 0,0 0 0,0-1 0,6-3 0,-9 4 3,1-1-1,0 1 1,-1-1-1,1 1 0,-1-1 1,1 0-1,-1 0 1,0 0-1,1 0 1,-1 0-1,0 0 1,-1 0-1,1 0 1,0 0-1,0 0 0,-1 0 1,0-1-1,1 1 1,-1 0-1,0 0 1,0-4-1,1-18 337,-1 17-108,0 0 0,0 0 0,0 0 0,-3-13 0,3 18-185,-1 0-1,0 0 1,1 0 0,-1 0-1,0 0 1,0 0 0,-1 1-1,1-1 1,0 0 0,-1 1 0,1-1-1,-1 0 1,1 1 0,-1 0-1,0-1 1,1 1 0,-1 0 0,0 0-1,-2-1 1,-55-18 937,31 12-684,7 5 22,-4 3-94,23 0-299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41.2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97 1 0,'0'0'1003,"-15"5"915,-67 21 13708,91-27-17077,1144 1 4209,-1148 13-2694,1-12 30,0 0-1,0 0 1,0 0-1,0-1 1,1 0-1,6-1 1,-3 1 4,64 0 521,-31 0-64,-40 1-574,0 1-1,-1 0 1,1 0 0,-1 0 0,1 0 0,-1 0 0,0 0 0,3 5-1,1 0-119,-5-6-90,1 0 1,-1 0 0,0 1 0,0-1 0,0 1-1,0-1 1,0 1 0,0-1 0,0 1 0,0-1 0,-1 1-1,1 0 1,0-1 0,-1 1 0,0 0 0,1 2-1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4:50.4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 4738,'0'0'7126,"3"0"-7547,22 0 178,-22 0 128,-1 0-69,8 0 99,12 0 250,-18 1-557,1-1-1,0 1 1,-1-1 0,1-1 0,-1 1 0,1-1 0,-1 0-1,1 0 1,-1 0 0,1 0 0,-1-1 0,0 1 0,0-1-1,7-4 1,-7 2 48,1 1-1,0 0 1,0 0-1,0 0 0,1 0 1,-1 1-1,1 0 1,-1 0-1,1 1 0,0 0 1,9-1 2366,-14 1-1858,-1 1 0,1 0 0,0 0 0,-1 0 0,1 0 0,0 0 0,-1 0 0,1 0 0,0 0 0,-1 0 0,1 0 0,0 0 0,-1 0 0,1 1 0,0-1 1,-1 0-1,1 0 0,0 1 0,-1-1 0,1 0 0,-1 1 0,1-1 0,0 1 0,13 7 861,-4-4-1031,0-1 0,-1 0 1,1-1-1,0 0 0,1 0 1,-1-1-1,20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44.2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16 976,'0'0'13852,"0"-1"-13846,0 0 0,0 1 0,0-1 0,0 1 0,0-1 1,0 1-1,0-1 0,0 0 0,0 1 0,0-1 0,0 1 0,0-1 0,0 0 0,0 1 0,1-1 0,-1 1 0,0-1 0,0 1 0,1-1 0,-1 1 0,1-1 1,0 0-8,-1 1 1,1 0-1,0 0 1,0-1 0,-1 1-1,1 0 1,0 0-1,0 0 1,0 0 0,0 0-1,-1 0 1,1 0-1,0 0 1,0 0 0,0 0-1,-1 0 1,1 1-1,0-1 1,1 1 0,6 2 4,1 0 0,-1 1 0,0 0 0,-1 0 0,1 1 0,-1 0 0,0 0 0,0 0 0,-1 1 0,7 8 0,6 6 46,-2 1 0,20 30 0,-35-46-38,0-1 0,0 1 0,0 0 0,0 0 0,0 0-1,-1 0 1,0 0 0,0 0 0,0 6 0,-1 52 117,-1-36-59,1-25-63,-1 0 0,1-1 0,0 1 1,-1-1-1,1 1 0,-1-1 0,1 1 1,-1-1-1,0 1 0,1-1 0,-1 0 1,0 1-1,0-1 0,0 0 0,0 0 1,0 0-1,0 0 0,-1 1 0,1-1 1,0-1-1,-1 1 0,1 0 0,0 0 1,-1 0-1,1-1 0,-1 1 0,-1 0 1,0-1 168,1 7-159,2-6-18,0-1 0,-1 1 0,1-1 0,0 0 0,0 1 0,0-1 0,0 0 0,0 1-1,-1-1 1,1 0 0,0 0 0,0 1 0,-1-1 0,1 0 0,0 0 0,0 1 0,-1-1 0,1 0 0,0 0 0,-1 0 0,1 1 0,0-1 0,-1 0 0,1 0 0,0 0 0,-1 0 0,1 0 0,0 0 0,-1 0-1,1 0 1,-1 0 0,1 0 0,0 0 0,-1 0 0,1 0 0,0 0 0,-1 0 0,1 0 0,0 0 0,-1 0 0,0-1 0,-2 2-23,-1-1-1,1 0 1,0 1 0,0 0-1,-1 0 1,1 0 0,-5 2-1,-19 5-31,24-8 58,0 0-1,0 0 1,0 0 0,-1 0-1,1-1 1,0 1 0,0-1-1,0 0 1,0 0 0,0 0-1,0 0 1,1 0 0,-1-1-1,-5-2 1,7 2 30,-1 0 0,1 0 0,-1 0 0,1-1 0,0 1 1,0 0-1,0 0 0,0-1 0,1 1 0,-1 0 0,0-1 0,1 1 0,0-1 1,-1 1-1,1-1 0,0 1 0,1-4 0,-2 1 18,1 0 0,0 0 0,0 0 0,1 0 0,0 0 0,0 0 0,0 1 0,0-1 0,1 0 0,-1 0 0,1 1 0,0-1 0,1 1 0,-1-1 0,1 1 0,0 0 0,0 0 0,0 0 0,1 0 0,-1 1 0,1 0 0,5-4 0,-3 2-23,0 0-1,0 0 1,0 1 0,1 0-1,-1 0 1,1 1 0,0-1-1,0 1 1,1 1 0,-1 0-1,0 0 1,1 0 0,0 1-1,-1 0 1,1 0 0,13 2-1,6-1-191,59-2 400,-35-9-3028,-40 8 523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44.6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1 592,'0'0'12932,"-8"5"-12564,6-3-351,-1-1 1,1 1-1,-1 0 1,1 1-1,0-1 1,0 0-1,0 1 0,0-1 1,0 1-1,1 0 1,-1-1-1,1 1 1,-3 5-1,2 1-6,1-1 0,-1 1 0,1 0 0,1 0-1,0 10 1,-1 2-2,0-16-9,1 1 1,-1 0-1,1 0 1,0-1-1,1 1 1,0 0-1,-1 0 1,2-1-1,2 11 1,-1-14-2,-1 1 0,1 0 0,-1-1 1,1 1-1,0-1 0,0 0 0,0 0 1,1 0-1,-1 0 0,0 0 0,1-1 1,-1 1-1,1-1 0,-1 0 0,1 0 1,0-1-1,-1 1 0,6-1 0,-7 1 3,1-1 1,0 0-1,0 0 0,0 0 0,-1 0 0,1-1 0,0 1 1,0-1-1,-1 0 0,1 0 0,0 1 0,-1-2 1,1 1-1,-1 0 0,1-1 0,-1 1 0,0-1 0,0 1 1,1-1-1,-1 0 0,0 0 0,-1 0 0,1 0 0,3-5 1,-2-2 30,0 0 0,0 0 0,-1 0 0,0 0 1,-1-1-1,0 1 0,0 0 0,-1-1 1,-1-10-1,1 2 56,0 16-73,0 0 0,0 0 0,0 1 0,0-1-1,0 0 1,-1 0 0,1 0 0,-1 0 0,1 1 0,-1-1 0,0 0 0,0 0 0,0 1-1,0-1 1,0 1 0,0-1 0,0 1 0,0-1 0,-1 1 0,1 0 0,0-1 0,-1 1-1,1 0 1,-1 0 0,-2-1 0,-17-16 374,16 13-294,-5-3 62,-19 6-57,27 2-440,17 0-4898,0 0-619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45.0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 1 10821,'0'0'2212,"-7"15"-1428,-24 51-226,30-63-548,-1 0 0,1 1 1,0 0-1,0-1 1,0 1-1,0 0 0,0-1 1,1 1-1,0 0 1,0 0-1,0-1 0,0 1 1,1 0-1,-1 0 1,1-1-1,0 1 0,0 0 1,0-1-1,1 1 1,-1-1-1,1 0 1,0 1-1,0-1 0,0 0 1,0 0-1,1 0 1,-1 0-1,1-1 0,-1 1 1,1-1-1,0 1 1,0-1-1,0 0 0,4 2 1,3 1-12,0-1-1,0 0 1,0 0 0,1-1 0,-1-1 0,1 1-1,0-2 1,0 1 0,13-1 0,-18-1 7,1-1 1,-1 1 0,1-1 0,0 0-1,-1-1 1,1 1 0,-1-1 0,0-1-1,0 1 1,0-1 0,0 0-1,0 0 1,0-1 0,-1 0 0,0 0-1,0 0 1,0-1 0,0 1 0,0-1-1,-1 0 1,0 0 0,6-11-1,-7 9 12,0 1-1,0-1 0,-1 0 0,0 0 1,-1 0-1,1 0 0,-1-1 0,-1 1 0,1 0 1,-1-8-1,-1 12-10,1 1-1,0-1 1,-1 0 0,1 1 0,-1-1 0,0 1-1,0 0 1,0-1 0,0 1 0,0 0-1,0-1 1,-1 1 0,1 0 0,-1 0 0,0 0-1,1 0 1,-1 1 0,0-1 0,0 0 0,0 1-1,0-1 1,-1 1 0,1 0 0,0 0-1,-1 0 1,1 0 0,0 0 0,-1 0 0,1 0-1,-1 1 1,-2-1 0,-11-2-65,1 1 0,-1 1 0,-29 1 1,30 0-185,-7 3-2482,-6 9-3540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45.4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45 12630,'0'0'320,"150"0"-512,-30-14 336,16 14 16,14 0 96,16-15 144,-1 15-208,0-15-48,-15 15 0,-29 0-144,-31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46.6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60 4514,'0'0'9026,"2"-5"-8389,8-15-429,-7 15-93,-4 5-28,0 0 1,1 0-1,-1 0 0,0 0 0,0 0 1,0 0-1,1 0 0,-1 0 1,0 0-1,0 0 0,0 0 1,1 0-1,-1-1 0,0 1 0,0 0 1,1 0-1,-2-2 0,2 1-86,0 0 0,1 0 0,-1 0 0,1 0-1,0 0 1,-1 0 0,1 0 0,0 0 0,-1 0-1,1 0 1,0 0 0,0 0 0,0 0 0,0 1-1,0-1 1,0 0 0,0 1 0,0-1 0,0 1-1,0-1 1,0 1 0,0-1 0,1 1 0,0-1-1,36-5-4,-31 5 7,0 1 0,-1 0-1,1 1 1,-1 0 0,1 0-1,-1 0 1,9 4 0,-13-4-1,0 0 1,0 0-1,0 1 1,0-1 0,0 0-1,-1 1 1,1 0-1,0-1 1,-1 1-1,0 0 1,1 0 0,-1 0-1,0 0 1,0 0-1,0 0 1,0 0-1,0 0 1,-1 1 0,1-1-1,-1 0 1,1 0-1,-1 1 1,0-1-1,0 0 1,0 1 0,0 2-1,0 21 72,1-2-44,-1 1 1,-1-1 0,-2 0 0,0 0 0,-9 34 0,9-48-30,1-5-1,0-1 0,1 1 0,-1 1 0,1-1-1,0 0 1,1 0 0,-1 10 0,6-13-35,5-2-9,-3 1-89,1 0-1,-1-1 1,1-1-1,-1 1 1,0-1-1,1 0 1,-1-1-1,0 0 1,0 0-1,0 0 1,0-1-1,0 0 1,0 0-1,-1-1 1,9-6 0,21-25-1342,54-65 0,-84 93 1383,3-4-44,0-1 1,-1 0-1,-1 0 0,7-14 0,-13 24 116,12-16-79,-26 18 1767,9 3-1569,-1 0 0,1 0 1,0 0-1,0 0 0,0 1 0,1 0 1,-1-1-1,1 2 0,0-1 0,0 0 1,0 0-1,1 1 0,-1 0 0,1-1 1,-2 9-1,2-7-23,0 0 0,0 1 1,1-1-1,0 0 0,1 1 1,-1-1-1,1 1 0,0-1 1,1 1-1,0-1 0,0 0 0,2 9 1,-2-14-77,0 1-1,0 0 1,0 0 0,0-1 0,0 1 0,0-1 0,0 1-1,1-1 1,-1 1 0,1-1 0,-1 0 0,1 0 0,-1 1-1,1-1 1,0 0 0,0-1 0,-1 1 0,1 0 0,0 0-1,0-1 1,4 1 0,39 3-11,-41-4 10,2 0-48,1-1 0,0 0 1,0 0-1,-1-1 0,1 0 0,0 0 1,-1-1-1,0 0 0,0 0 1,0 0-1,0-1 0,0 1 1,0-1-1,-1-1 0,0 1 0,5-6 1,3-5-334,0 0 1,-1-1 0,0 0-1,9-18 1,-19 30 365,1 0 0,-1-1 0,0 1 0,-1 0 0,1-1 0,-1 1 0,1-1 0,-1 0 0,-1 1 0,1-1 0,-1-6 0,0 9 71,0 1 0,-1-1 1,1 1-1,0-1 0,-1 1 0,0-1 0,1 1 1,-1-1-1,0 1 0,0 0 0,0-1 0,0 1 1,0 0-1,0 0 0,0 0 0,0 0 0,0 0 1,0 0-1,-1 0 0,1 0 0,0 0 0,-1 1 1,1-1-1,-1 0 0,1 1 0,-1 0 1,1-1-1,-1 1 0,1 0 0,-1-1 0,1 1 1,-3 0-1,-9-1 662,0 0 0,-25 2 0,22 0-467,14-1 12,7 0-257,170 11 48,-25-7-1997,-92-5-124,-70 1 2366,0 2 1,-1-1 0,1 2-1,0 0 1,1 0-1,-1 1 1,0 0-1,1 1 1,0 0 0,-16 11-1,26-15-265,-1 0 0,1 1 0,-1-1 0,1 1 0,0-1-1,-1 1 1,1 0 0,0-1 0,0 1 0,0 0 0,0 0 0,0 0 0,1 0 0,-1 0 0,1 0-1,-1 0 1,1 0 0,0 0 0,-1 0 0,1 0 0,0 0 0,1 2 0,-1 0-31,0-1 1,1 0-1,-1 0 1,1-1-1,0 1 1,0 0 0,0 0-1,0 0 1,1 0-1,-1-1 1,1 1-1,0-1 1,3 5-1,2-1 1,-1-1-1,1 0 0,0-1 1,0 0-1,0 0 0,0 0 1,1-1-1,0 0 0,-1 0 0,1-1 1,0 0-1,16 1 0,7-1-260,1 0-1,32-4 0,-9 0-1100,-52 2 1238,0 0 0,0 0 0,0 0 0,0-1 0,0 1 0,0-1 0,0 1 0,0-1 0,0 0 0,0 0 0,0-1 0,0 1 0,-1 0 0,1-1 0,-1 0 0,1 0 0,-1 0 0,1 0 0,-1 0 0,2-2 0,-1 1 32,-1 2 96,-1 0 1,1-1-1,-1 1 1,0 0-1,1-1 1,-1 1-1,0-1 1,0 0-1,0 1 1,0-1-1,0 0 1,0 1-1,0-1 1,-1 0-1,1 0 1,-1 0-1,1 0 1,-1 0-1,0 0 1,0 1-1,0-1 1,0 0-1,0 0 1,0 0-1,0 0 1,0 0-1,-1 0 1,1 0-1,-1 0 1,0 0-1,1 1 1,-1-1-1,0 0 1,0 1-1,0-1 1,0 0-1,-3-2 1,0 0 284,0 0 1,-1 1-1,0-1 0,1 1 0,-1 0 1,-1 0-1,1 0 0,0 1 1,-1-1-1,-10-2 0,-2 0 160,0 1 0,0 1 0,0 0 0,-30 0 0,51 19-580,-2-14 131,0-1 0,0 1 0,1 0 0,-1-1 0,1 1 0,-1-1 1,1 1-1,0-1 0,-1 0 0,1 0 0,0 1 0,2 0 0,13 9 21,-14-4-26,-3-7 1,1 0 1,-1 1 0,0-1 0,0 1-1,1-1 1,-1 0 0,0 1 0,1-1-1,-1 1 1,0-1 0,1 0-1,-1 0 1,0 1 0,1-1 0,-1 0-1,1 1 1,-1-1 0,1 0 0,-1 0-1,0 0 1,1 0 0,-1 0 0,1 1-1,-1-1 1,1 0 0,-1 0 0,1 0-1,-1 0 1,1 0 0,-1 0 0,1 0-1,0-1 1,1 2 1,-1-1-1,1 1 1,0 0-1,-1-1 0,1 1 1,0 0-1,-1 0 1,1 0-1,-1 0 1,0 1-1,1-1 1,-1 0-1,0 0 0,0 1 1,0-1-1,0 1 1,0-1-1,1 4 1,21 38 13,-12-22-10,-8-16-6,1-1-1,-1 0 1,1 0 0,1 0 0,-1 0-1,0-1 1,1 0 0,0 1 0,-1-2-1,11 6 1,-13-7 2,0-1-1,0 1 0,0 0 1,0 0-1,0-1 0,0 1 1,0-1-1,0 0 0,1 1 1,-1-1-1,0 0 0,0 0 1,0-1-1,0 1 0,0 0 1,0-1-1,0 1 0,1-1 1,-1 0-1,0 1 0,-1-1 1,1 0-1,0 0 0,0-1 1,0 1-1,-1 0 0,1 0 1,0-1-1,-1 1 0,3-4 1,4-7 26,-1 1 0,-1-1 1,0 0-1,-1 0 1,7-20-1,-11 28 16,0 0 0,-1-1 1,1 1-1,-1 0 0,1-1 0,-1 1 1,-1-1-1,1 1 0,-2-6 0,2 8 21,-1-1-1,0 1 0,0 0 0,0 0 1,0 0-1,0 0 0,-1 0 0,1 0 1,0 0-1,-1 0 0,0 0 0,1 1 1,-1-1-1,0 0 0,0 1 0,0 0 1,0-1-1,-2 0 0,-1 1 9,1 0 0,-1 0 0,1 0 0,-1 1 0,0 0-1,1-1 1,-1 2 0,-6 0 0,2-1-55,7 0-406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47.0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51 89 9684,'0'0'3127,"-8"15"-2591,-22 50-327,27-57-194,1 1 0,0-1 0,0 1 0,1-1 0,0 1 0,0 0 0,1-1 0,0 1 0,2 12 0,0 11-5,-2-29-10,0 0 0,0 0 1,1 0-1,-1 0 1,1 1-1,0-1 0,0 0 1,0 0-1,0-1 1,0 1-1,0 0 0,1 0 1,0 0-1,-1-1 0,1 1 1,0-1-1,0 1 1,0-1-1,1 0 0,-1 0 1,0 0-1,1 0 1,0 0-1,-1-1 0,1 1 1,0-1-1,0 0 1,0 1-1,0-1 0,0-1 1,0 1-1,0 0 1,0-1-1,0 1 0,0-1 1,0 0-1,1 0 0,-1 0 1,0-1-1,6-1 1,-5 1 39,-1 0 0,1-1 0,0 0 1,-1 0-1,0 0 0,1 0 0,-1-1 1,0 1-1,0-1 0,0 1 0,-1-1 1,1 0-1,-1 0 0,0-1 0,1 1 1,2-6-1,-1 0 179,0 0 0,0-1 0,-1 1 0,0-1 0,2-13 0,9-98 929,-14 107-1198,0-1 0,-1 0 1,0 1-1,-1 0 1,0-1-1,-6-15 0,5 15-4034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47.4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9989,'0'0'7155,"61"0"-6675,-16 15-240,16-1-112,-2 1-80,-14-15 16,-14 15-64,-16-15-736</inkml:trace>
  <inkml:trace contextRef="#ctx0" brushRef="#br0" timeOffset="1">76 195 1665,'0'0'11205,"91"45"-11141,-17-30-64,-44-15-5523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48.2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47 144,'0'0'15866,"3"-8"-15783,-3 6-76,1-1 0,0 1 1,0 0-1,-1-1 0,2 1 1,-1 0-1,0 0 1,0 0-1,1 0 0,-1 0 1,3-3-1,-1 4-4,0-1 1,0 1-1,0 0 1,-1 0-1,1 0 0,0 0 1,0 0-1,0 1 1,1 0-1,-1-1 1,0 1-1,0 0 0,3 1 1,-2-1 3,0 0 1,-1 0-1,1 1 1,0 0-1,-1 0 1,1 0-1,-1 0 1,1 1-1,-1-1 1,0 1-1,0 0 1,1 0-1,-1 0 1,0 0-1,3 4 0,2 3 16,0-1-1,0 1 0,7 13 0,-14-20-16,0 0 1,0 1 0,0-1-1,0 0 1,0 0-1,-1 0 1,1 0-1,-1 1 1,0-1 0,0 0-1,1 1 1,-2-1-1,1 0 1,0 0-1,-1 4 1,0 4 8,2-7-9,-1 1-1,0 0 1,0 0 0,-1 0 0,1 0-1,-1 0 1,0 0 0,0-1 0,0 1-1,0 0 1,-1-1 0,1 1 0,-1-1-1,0 1 1,0-1 0,0 0 0,-1 0-1,1 0 1,-1 0 0,0 0 0,0 0-1,0-1 1,0 1 0,0-1 0,-6 3-1,5-2-7,-1 1-1,1 0 1,0 0-1,0 0 1,0 0-1,0 0 1,1 1-1,0 0 1,0 0-1,0 0 1,0 0-1,1 0 1,0 0-1,0 1 0,0-1 1,1 1-1,0-1 1,0 1-1,0 0 1,1-1-1,0 1 1,0 0-1,0-1 1,1 1-1,-1 0 1,2-1-1,-1 1 1,0-1-1,1 1 1,0-1-1,1 1 1,-1-1-1,1 0 1,0 0-1,0-1 0,5 7 1,-1-4 0,-5-5-2,0-1 0,0 1 0,-1 0-1,1 0 1,-1 0 0,1-1-1,-1 2 1,1-1 0,-1 0 0,0 0-1,0 0 1,0 0 0,-1 1 0,1-1-1,0 0 1,-1 1 0,1-1 0,-1 1-1,0-1 1,0 1 0,0-1-1,0 0 1,-1 5 0,1-5 6,0 1 0,0-1 1,0 0-1,-1 1 0,1-1 0,0 0 0,-1 1 1,0-1-1,1 0 0,-1 0 0,0 0 0,0 0 1,0 1-1,-3 2 0,1-2 3,-1 0 0,0 0 1,1 0-1,-1 0 0,0-1 0,-7 4 0,-8 4-5,15-7 5,0 0 0,0-1-1,0 0 1,0 0-1,0 0 1,0-1 0,-1 1-1,1-1 1,-1 0-1,-7 0 1,9-13-5289,3 12 4954,0-3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48.6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45 8132,'0'0'6691,"104"-16"-6579,-74 16-96,1 0 64,-16 0-16,15 0-64,-15-14 0,1 14-1249,-16-15-3073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49.0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270 0 7812,'0'0'4340,"-14"18"-3198,-46 56-606,58-71-522,0-1 0,1 1 0,-1 0 1,1-1-1,0 1 0,0 0 0,0 0 0,0 0 0,0 0 0,0 0 0,1 0 0,-1 0 0,1 0 0,0 5 0,0 89 216,0-92-222,0-1 0,1 1 0,-1 0 0,1-1 0,0 0 1,0 1-1,1-1 0,-1 0 0,1 1 0,0-1 1,0 0-1,0 0 0,4 4 0,-3-3 1,0 0 0,0 0 1,0 0-1,-1 1 0,0-1 0,2 8 0,11 44 61,-14-55-40,0 0 1,-1 0-1,1 0 1,-1 0-1,1 0 1,-1 1 0,0-1-1,0 0 1,0 0-1,0 0 1,0 0-1,-1 0 1,1 0 0,-1 0-1,1 0 1,-1 0-1,0 0 1,0 0-1,0 0 1,0 0 0,0 0-1,0 0 1,0-1-1,-1 1 1,1 0-1,-1-1 1,1 1 0,-1-1-1,1 0 1,-1 1-1,0-1 1,-3 1-1,-5 3 249,0 0 0,-1-1 0,1 0-1,-21 4 1,13-3-219,-73 24 308,65-16-312,21-11-256</inkml:trace>
  <inkml:trace contextRef="#ctx0" brushRef="#br0" timeOffset="1">646 571 208,'0'0'8900,"105"-150"-8804,-60 105 64,1-1-112,-1 2 32,-14-2-32,12 1-48,-43 30-1504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4:50.8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8516,'0'0'864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49.4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1 180 9716,'0'0'3020,"5"5"-2899,-4-4-103,0 0 1,0 0-1,0 0 1,0 0 0,0 0-1,1 0 1,-1 0 0,0-1-1,1 1 1,-1 0-1,0-1 1,1 1 0,-1-1-1,1 0 1,-1 1 0,1-1-1,-1 0 1,1 0-1,-1 0 1,1 0 0,-1 0-1,1 0 1,-1-1 0,0 1-1,3-1 1,-2 0 23,1-1 1,-1 1-1,0-1 1,0 1-1,0-1 1,0 0-1,-1 0 1,1 0-1,0 0 1,-1 0-1,1 0 1,-1 0-1,0-1 1,0 1-1,0 0 1,0-1-1,0 1 1,0-1-1,0-3 1,1-5 221,-1 0 0,0 0 1,0 0-1,-2-19 1,0-4 227,0 32-532,1 0 1,0 0 0,0 0 0,-1 1 0,1-1-1,-1 0 1,1 0 0,-1 1 0,0-1 0,0 0-1,0 1 1,0-1 0,0 0 0,0 1 0,0-1-1,0 1 1,-1 0 0,1-1 0,0 1 0,-1 0-1,1 0 1,-1 0 0,0 0 0,1 0 0,-1 0-1,0 1 1,1-1 0,-1 0 0,0 1 0,0 0-1,0-1 1,1 1 0,-1 0 0,0 0 0,-2 0-1,-9 2-4562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49.7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91 105 9108,'0'0'5547,"15"0"-4365,-4 0-943,0 0 0,0-1 1,16-3-1,-26 3-198,0 1-1,0 0 0,0-1 0,0 1 1,0-1-1,-1 0 0,1 1 0,0-1 1,0 0-1,0 0 0,-1 1 0,1-1 1,0 0-1,-1 0 0,1 0 0,0 0 1,-1 0-1,1 0 0,-1 0 0,0 0 1,1 0-1,-1 0 0,0 0 0,0 0 1,0 0-1,1 0 0,-1 0 0,0 0 1,0-1-1,-1 1 0,1 0 0,0 0 1,0 0-1,0 0 0,-2-2 0,1 0 54,0-1 0,0 1-1,0-1 1,-1 1 0,0 0-1,0 0 1,0-1-1,-3-3 1,0 4-4,1-1-1,-1 1 1,0 0-1,1 0 1,-1 1-1,-1 0 1,-8-4-1,11 5-74,0 0-1,1 0 0,-1 1 0,0-1 1,0 1-1,0-1 0,0 1 0,0 0 1,0 0-1,0 0 0,0 0 0,0 1 1,0-1-1,0 1 0,-4 1 1,3 2-64,0 0 1,0 0 0,1 0 0,0 1 0,0-1 0,0 1 0,1 0 0,-1 0 0,-1 7 0,-12 18-2689,4-10-3714,9 8-3911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55.1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 47 6099,'0'0'4815,"-10"2"-4049,-1 2-551,7-2-119,0-1 1,0 0-1,0 0 1,0 0 0,0 0-1,-1-1 1,-6 1 66,14 1-233,-1 0 72,0 0 0,1-1 0,0 1 0,-1-1 0,1 0 0,0 1 0,0-1 0,-1-1 0,1 1 0,0 0 0,0-1 0,0 1 0,5-1 0,51-1 245,-27 0-63,164 1 1033,-81-15-985,443 15 1350,-543-1-1536,-1 0 0,0-1 0,1-1 0,24-8 0,17-3 108,-38 10-87,19-4 87,1 1 1,59-2 0,240 9 248,-268 15-299,-64-15-97,-1 0 0,1-1 0,-1 2 0,0-1 0,1 0 0,-1 1 0,0 0 0,1 0 1,-1 0-1,0 1 0,0-1 0,0 1 0,4 2 0,-6-3-5,1 0 0,-1 0 0,1 0 0,-1-1 0,1 1 0,-1-1 0,1 1 0,0-1 0,-1 0 0,1 0 0,-1 0 0,1 0 0,3-2 0,18 1 50,304 1 1703,-325 0-1744,-1 0-1,1 1 0,0-1 0,0 1 1,-1-1-1,1 1 0,-1 0 0,4 2 1,-3-2-6,0 1 1,0-1-1,0 0 0,0 0 1,0-1-1,0 1 1,0-1-1,5 1 1,10-1 52,-13-1-38,-1 0-1,1 1 1,0 0-1,-1 0 1,1 1-1,0-1 0,-1 1 1,1 0-1,-1 0 1,1 0-1,-1 1 1,1-1-1,5 4 0,-7-4 14,0 0-1,0 0 0,0 0 0,0-1 0,0 1 0,0-1 1,0 0-1,0 0 0,0 0 0,0 0 0,5-2 0,-1 2 68,-5 0-83,-1 0 0,1 0 0,-1 0 1,1 1-1,0-1 0,-1 1 0,0-1 0,1 1 0,-1 0 0,1-1 1,2 3-1,-3-2-2,1 0 1,-1 0-1,1 0 1,0 0 0,0-1-1,0 1 1,0-1-1,-1 1 1,1-1 0,0 1-1,0-1 1,2 0-1,-2 0-11,-1 0 0,0 0 1,0 0-1,1 0 0,-1 0 0,0 0 0,0 0 0,1 0 0,-1 0 0,0 1 0,0-1 1,0 0-1,1 1 0,-1-1 0,0 1 0,0 0 0,0-1 0,0 1 0,0 0 0,0 0 0,0-1 1,0 1-1,1 2 0,0-1 7,-2-2-9,1 1 0,-1-1 0,1 1 0,0-1 1,-1 0-1,1 1 0,-1-1 0,1 0 0,0 0 1,-1 1-1,1-1 0,0 0 0,-1 0 0,1 0 1,0 0-1,-1 0 0,1 0 0,0 0 0,-1 0 1,1 0-1,0 0 0,-1 0 0,2-1 0,25 0 68,-23 2-222,-2-1 4,0 0 0,0 0 0,0 0 0,0 0 0,0 0 0,0 0 0,1 0 1,-1-1-1,0 1 0,3-2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23.2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31 139 16,'0'15'10114,"1"21"-8053,-4 126-1318,-4-104-664,-14 192 418,21-245-382,0-28-147,-1-53 215,3-107 4,1 148-152,1 0 0,2 0 0,13-44-1,-11 51 115,1 2-1,2-1 0,1 1 1,17-28-1,-26 51-97,-1 0 0,1 0 0,0 0 0,0 0 0,0 1 0,1-1 0,-1 1 0,1 0-1,-1 0 1,1 0 0,0 1 0,-1-1 0,1 1 0,0 0 0,0 0 0,8-1 0,-3 1 54,0 1 1,0 0-1,0 0 0,0 0 1,0 2-1,10 1 1,-14 0-90,1-1 0,-1 1 1,0 0-1,0 1 0,0-1 1,-1 1-1,1 0 0,-1 0 1,0 0-1,5 7 0,5 4 7,-9-10-37,-2 0 0,1 0 0,-1 0 0,1 1 0,-1-1 0,-1 1 0,1 0-1,-1 0 1,0 0 0,-1 0 0,1 0 0,-1 0 0,0 0 0,0 9 0,-1-11-28,0 0 1,1 0 0,-2 0-1,1 0 1,0 0-1,-1 0 1,0 0 0,0 0-1,0-1 1,0 1 0,0 0-1,-1 0 1,0-1-1,0 1 1,0-1 0,0 1-1,0-1 1,-1 0 0,1 0-1,-1 0 1,0 0-1,-5 3 1,-28 20-25,30-20 71,-1-1 0,0 0 0,0 0 0,-1-1 0,1 1 0,-1-2 0,0 1 0,-12 3 0,14-6 86,0 0 0,0 0 0,0 1 0,0 0 0,0 0 0,-6 4 0,11-6-44,0 0-1,0 1 0,0-1 0,0 0 1,1 1-1,-1-1 0,0 1 0,0-1 1,1 1-1,-1-1 0,0 1 0,0-1 1,1 1-1,-1 0 0,1 0 0,-1-1 1,0 1-1,1 0 0,0 0 0,-1-1 0,1 1 1,-1 0-1,1 0 0,0 0 0,0 0 1,-1 0-1,1 0 0,0-1 0,0 1 1,0 0-1,0 0 0,0 0 0,0 0 1,0 0-1,0 0 0,1 0 0,-1 0 1,0-1-1,0 1 0,1 0 0,-1 0 1,1 0-1,-1 0 0,1 0 0,3 6-23,1-1 0,0 1-1,0-1 1,0-1 0,0 1-1,1-1 1,7 6 0,15 14 73,-13-13-278,0 0 1,1 0 0,0-2-1,1 0 1,0-1-1,0-1 1,1 0-1,0-1 1,21 4 0,-19-8-4678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24.5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1 10853,'0'0'6112,"-18"7"-5506,-54 28-315,69-33-267,-1 0 1,1 1 0,0-1 0,0 1 0,0 0 0,0 0 0,1 0 0,-1 0-1,1 1 1,0-1 0,-1 1 0,2-1 0,-1 1 0,0 0 0,1 0 0,-2 6-1,1 1 22,1-1-1,0 1 1,1-1-1,1 17 0,0-4-1,-1-19-43,0-1-1,0 1 0,0-1 1,0 0-1,1 1 0,-1-1 1,1 1-1,0-1 0,0 0 1,0 0-1,1 0 1,-1 0-1,1 0 0,0 0 1,0 0-1,3 4 0,1-2-17,1 0 0,0 0 0,0 0-1,0-1 1,14 6 0,-21-10 15,13 6-362,-1-1 0,1-1 0,0 0 0,0-1 0,0 0 0,0-1 0,14 1 0,-14-3-975,0 0 0,0 0 1,0-1-1,0-1 0,-1 0 1,1-1-1,18-6 0,-3-6-1449,-27 14 2690,-1 1-1,1-1 1,-1 0 0,1 1-1,-1-1 1,1 0-1,-1 1 1,0-1-1,1 0 1,-1 0 0,0 0-1,0 1 1,0-1-1,0 0 1,0 0-1,0 0 1,0 0 0,0 0-1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24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0 6083,'0'0'11194,"-13"5"-10553,10-3-598,-43 20 291,43-19-309,-1-1-1,1 0 1,0 1-1,0 0 1,0-1-1,0 1 1,0 0-1,1 1 1,0-1-1,-1 0 0,1 1 1,0 0-1,-1 3 1,-11 56 301,10-38-233,3-22-90,1 1 1,-1 0 0,1-1 0,-1 1-1,1-1 1,0 1 0,1-1 0,-1 1 0,1-1-1,-1 1 1,1-1 0,0 1 0,0-1-1,1 1 1,-1-1 0,1 0 0,-1 0-1,1 0 1,0 0 0,0 0 0,0 0-1,1 0 1,2 2 0,-3-4-55,0 1 0,1-1 0,-1 0 0,1 0 1,-1 0-1,1 0 0,-1 0 0,1 0 0,0-1 0,-1 1 1,1-1-1,0 0 0,-1 0 0,1 0 0,0 0 0,-1 0 1,1 0-1,0-1 0,-1 1 0,1-1 0,-1 0 0,1 0 0,-1 0 1,1 0-1,-1 0 0,1-1 0,-1 1 0,0-1 0,0 1 1,3-4-1,5-5-291,1-1 1,-1-1 0,-1 0-1,0-1 1,-1 1 0,0-2 0,-1 1-1,8-22 1,0 4 331,-13 18 24,-2 11 1082,0 4-55,-1 50 243,-1-28-1156,2 0 1,1 0-1,4 28 1,-5-49-147,1 0 1,0 0-1,0 0 1,0 0 0,1 0-1,-1-1 1,0 1-1,1-1 1,0 1-1,0-1 1,-1 1 0,1-1-1,1 0 1,-1 0-1,0 0 1,1 0-1,-1 0 1,1 0 0,4 2-1,-1-2-446,-1 0 0,1 0 0,-1 0 0,1-1 0,0 0 0,-1 0 0,1-1 0,7 1 0,7-1-6742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25.3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0 452 12150,'0'0'3081,"20"12"-2937,68 38-72,-85-48-60,-1-1 1,1 0-1,0 0 1,0 0-1,1 0 0,-1 0 1,0-1-1,0 1 1,0-1-1,0 0 1,1 0-1,-1 0 0,0 0 1,0-1-1,0 1 1,0-1-1,1 0 0,-1 0 1,0 0-1,0 0 1,-1-1-1,1 1 0,3-3 1,1-1 15,0-1 0,-1 0 1,0 0-1,-1-1 0,1 0 1,5-9-1,-6 8-1,13-19 32,-1-1 1,-1-1-1,-2-1 1,-1 0-1,-2 0 1,9-34-1,-15 41 41,-1 0 1,-1 0-1,-1-1 0,-1-34 1,-1 56-41,0 0 0,0-1 0,0 1-1,0-1 1,0 1 0,-1 0 0,1-1 0,-1 1 0,0 0 0,0 0 0,0-1 0,0 1 0,0 0 0,0 0 0,0 0 0,-1 0-1,1 0 1,-1 0 0,1 1 0,-1-1 0,0 0 0,0 1 0,0 0 0,0-1 0,0 1 0,0 0 0,0 0 0,0 0 0,0 0 0,-1 0-1,1 0 1,0 1 0,-1-1 0,1 1 0,0 0 0,-1-1 0,1 1 0,-5 1 0,3-1-34,1 0 0,-1 1 1,0-1-1,0 1 0,0 0 0,1 0 0,-1 0 1,1 1-1,-1-1 0,1 1 0,-1 0 1,1 0-1,0 0 0,0 1 0,0-1 1,0 1-1,0-1 0,0 1 0,1 0 0,-1 0 1,1 0-1,-3 6 0,-3 6-25,1 0-1,1 0 0,-9 32 1,11-36 39,-2 11-21,1 0-1,1 1 1,1 0-1,1 0 1,1-1-1,1 1 1,0 0-1,2 0 1,1 0-1,1 0 1,1-1-1,1 0 1,10 27-1,-9-37-111,-1 0 1,2 0-1,0 0 0,0-1 1,1 0-1,1 0 0,0-1 0,0 0 1,1-1-1,0 0 0,0-1 0,1 0 1,0-1-1,1-1 0,-1 1 0,1-2 1,1 0-1,-1-1 0,1 0 1,0 0-1,-1-2 0,1 0 0,0 0 1,24-2-1,-17-2-6387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26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16 260 1713,'0'0'8414,"18"0"-6682,-10 0-1703,0 0 22,0 1 0,1-2-1,-2 1 1,1-1 0,0 0-1,0 0 1,0-1 0,0 0-1,-1-1 1,1 0 0,-1 0-1,1 0 1,12-9 0,2-6 138,-3 4-71,-2-1-1,26-26 1,-39 36-101,0 0 0,-1 1-1,0-1 1,1-1 0,-1 1-1,-1 0 1,1-1 0,-1 1-1,0-1 1,-1 0-1,1 0 1,-1 1 0,0-1-1,0-9 1,-1 13-9,0 0 0,0 1 0,0-1 0,-1 1 0,1-1-1,0 1 1,-1-1 0,1 1 0,-1-1 0,0 1 0,0-1 0,1 1 0,-1 0-1,0-1 1,0 1 0,0 0 0,0 0 0,-1 0 0,1-1 0,0 1 0,0 0-1,-1 1 1,1-1 0,-3-1 0,-33-9 102,36 11-107,-15-3 227,1 2 1,-1 0-1,0 0 1,1 1-1,-1 1 1,0 1-1,1 0 1,-1 1-1,-21 8 1,33-9-168,1 0 1,-1 0 0,0 1-1,1-1 1,0 1 0,0 0-1,0 0 1,0 0-1,0 0 1,0 1 0,1-1-1,0 1 1,0 0 0,0-1-1,0 1 1,0 0 0,1 0-1,0 0 1,-2 8 0,0 5-10,0 1 1,1 0-1,1 25 1,1-27-44,0 4 43,0-1 0,1 1 0,1-1 0,7 32 0,-7-44-36,1 1 1,0-1-1,0 0 1,1 0-1,0 0 1,0 0-1,1-1 1,0 0-1,0 0 1,0 0-1,1 0 0,0-1 1,0 0-1,0 0 1,10 5-1,-1-3-47,1 0-1,0 0 0,0-2 0,0 0 0,1-1 1,-1 0-1,1-1 0,0-1 0,0-1 1,0-1-1,1 0 0,22-3 0,-36 2-197,0 0 0,-1-1-1,1 1 1,-1 0-1,1-1 1,-1 0 0,0 0-1,1 0 1,-1 0-1,4-4 1,-4 3-249,39-27-7173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27.3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13910,'0'0'529,"107"16"-417,-47-16-96,-1 15 32,-13-15-48,-16 15-4066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6:27.7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1201,'0'0'15623,"181"30"-15623,-62-30-48,-58 0-3730,-15-15-6227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5:31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0 4962,'0'0'1433,"0"18"-1161,0-17-266,0 61 740,-15 114-1,-8 48 445,18-159-854,1 339 674,6-228-825,28 679 116,-8-567-284,-16-200 9,-2 246-275,-5-230-3136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09:59.1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0 544 10821,'0'0'3634,"23"0"-3496,-11 0-97,1 1 15,1-1 0,-1-1 0,1 0 0,-1-1 0,0 0 0,0-1 0,0 0 0,0-1 0,0 0 0,13-8 0,-10 3-8,0 0 0,-1-1 0,0-1 1,18-17-1,-26 20-36,-1 1 0,0-1 0,0 0 0,0 0 1,-1-1-1,0 0 0,-1 1 0,0-2 0,5-16 0,-3-4 23,-1-1 0,-2 1 0,-1-1 0,-3-43 0,1 35-12,0 31-21,0-1 0,-1 0 0,0 1 0,0-1 0,-4-9 1,4 15 8,0 0 1,0 1 0,0-1 0,0 1-1,0-1 1,-1 1 0,1-1 0,-1 1 0,0 0-1,0 0 1,0 0 0,0 0 0,0 0-1,0 0 1,0 0 0,0 1 0,-1-1-1,1 1 1,-6-2 0,5 2 37,0 0 0,0 0 0,0 1 0,-1-1 0,1 1 0,0 0 0,0 0 0,0 0 0,-1 0 0,1 1 1,0-1-1,0 1 0,0 0 0,0 0 0,0 0 0,0 0 0,0 0 0,0 1 0,0-1 0,1 1 0,-1 0 0,1 0 0,-1 0 0,1 0 0,-1 0 0,-1 4 0,-4 3 3,1 1-1,0 1 0,0-1 1,1 1-1,-8 19 1,8-12-46,0-1-1,0 1 1,2 0 0,1 0 0,-3 26 0,4 95 27,2-81-27,3-26 8,1-1-1,1 0 0,2 0 1,0-1-1,15 36 1,-16-54-10,-1 1 1,2-1 0,-1 0 0,2-1 0,0 0 0,15 18 0,-16-21-5,-2-1-8,1-1 1,0 0-1,0 0 0,1 0 0,-1-1 1,1 0-1,0 0 0,1-1 0,-1 0 1,1 0-1,0-1 0,0 0 0,0 0 1,0 0-1,1-1 0,-1-1 0,0 0 1,1 0-1,-1 0 0,15-2 0,-13 1-128,-1 0-1,1-1 0,14-3 0,-21 3-54,0 0-1,1 0 1,-1 0-1,0 0 1,0 0-1,0-1 1,-1 0-1,1 1 1,0-1-1,0 0 1,-1 0-1,0 0 1,4-4-1,-5 4-179,0 1-1,0-1 1,0 0-1,-1 1 1,1-1-1,0 0 0,-1 0 1,1 0-1,-1 1 1,0-1-1,1 0 1,-1 0-1,0 0 1,-1-2-1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58:25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1 12406,'0'0'1937,"-15"119"-1921,0-57 64,0 13-48,0 0 0,-1-30-16,16-1-16,0-13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58:26.2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32 10501,'0'0'928,"105"-31"-768,-75 31-16,1 0-64,12 0 64,-28 0-128,-15 15-3505</inkml:trace>
  <inkml:trace contextRef="#ctx0" brushRef="#br0" timeOffset="1">1 332 12566,'0'0'1649,"119"31"-1345,-58-31 0,30 0-112,-2 0 0,-58 0-192,-1 0-3169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58:30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75 140 11253,'0'0'2247,"-7"20"-1767,2-7-430,-6 17-14,1 0 0,1 1 0,-5 38 0,8-24-27,-6 123-106,16-168-112,-4 0 181,0 0 1,1 1 0,-1-1-1,1 0 1,-1 0-1,1 0 1,-1 0-1,0 0 1,1 0 0,-1 0-1,1 0 1,-1 0-1,1 0 1,-1 0 0,1-1-1,-1 1 1,0 0-1,1 0 1,-1 0 0,1 0-1,-1-1 1,0 1-1,1 0 1,-1 0 0,0-1-1,1 1 1,6-20-279,1 7 302,10-29 42,-3 0-1,-1 0 1,-3-2 0,9-53-1,4-17-14,-23 109-12,17-52 81,-17 54-72,0 1 0,0-1 0,1 1 0,-1-1 0,1 1 1,-1-1-1,1 1 0,0 0 0,0 0 0,0 0 1,0 0-1,1 0 0,-1 0 0,3-1 0,8-8 25,7-4-12,-6 13 14,-1 0 0,1 0 1,0 2-1,-1-1 0,24 4 0,6-1 51,-23-4-86,-16 1-3,1 1 1,0-1-1,-1 1 0,1 0 0,-1 0 0,1 1 0,0 0 0,-1-1 0,1 1 0,4 2 0,-1 2 24,-7-4-29,0 0 1,0 0 0,0-1-1,0 1 1,1 0-1,-1-1 1,0 1 0,1-1-1,-1 1 1,0-1-1,1 0 1,-1 1 0,0-1-1,3 0 1,-3 0 4,-1 0 0,1 0 0,-1 0 0,1 0 0,-1 0 0,1 0-1,-1 0 1,1 0 0,-1 0 0,1 0 0,-1 0 0,1 0 0,-1 0 0,1 1 0,-1-1 0,1 0 0,-1 0 0,0 1 0,1-1 0,-1 0 0,1 1 0,-1-1 0,0 0 0,1 1 0,-1-1 0,0 1-1,1-1 1,-1 0 0,0 1 0,0-1 0,1 1 0,-1-1 0,0 1 0,0-1 0,0 1 0,0-1 0,0 1 0,1-1 0,-1 1 0,0-1 0,0 1 0,0-1 0,0 1 0,-1-1 0,1 1 0,0-1-1,0 1 1,0-1 0,0 1 0,0-1 0,-1 1 0,1 0 0,-15 23 368,-8-3-323,-1-1 1,-28 17 0,28-20-51,1 0 0,-22 21 0,-44 37-1,86-72 303,-45-3 3315,17 0-2311,23 0-1558,22 0-3765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58:30.9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46 8100,'0'0'6349,"0"25"-5973,0 12-283,2 16 24,-7 58-1,-8-26-25,7-56-67,2 0 0,-1 33 0,5-23 3,0-30 4,0-23-33,-1-64-154,-1 22 111,8-78 0,-4 119 41,2 1 0,-1-1 1,2 1-1,0 0 0,1 1 0,0-1 0,1 1 0,0 0 0,1 1 0,12-15 1,-16 23 1,0-1 1,1 0 0,0 1 0,0 0-1,0 0 1,0 0 0,0 1 0,1 0-1,0 0 1,-1 0 0,13-3 0,14-8-48,-23 11 42,0-1 1,0 2-1,1-1 1,-1 2-1,1-1 1,-1 1-1,1 1 1,0-1-1,13 3 1,3-2 9,-23 0 0,0 0-1,0 0 0,-1 1 0,1-1 1,0 1-1,-1 0 0,1 0 1,0 0-1,-1 0 0,1 0 1,-1 0-1,0 1 0,1-1 1,-1 1-1,0-1 0,2 3 1,1 1 6,-1 0 0,0-1 0,-1 2 1,1-1-1,-1 0 0,3 7 0,-5-8 10,0 0 0,0 0 0,0 0 0,0 0 0,-1 0 0,0 0 0,0 0 0,0 0 0,0 0 0,-1 0 0,1 0 0,-1 0 0,0 0 0,0 0 0,-1 0 0,1 0 0,-1 0 0,0-1 0,0 1 0,0-1 0,0 1 0,0-1 0,-1 0 0,0 0 0,0 0-1,-5 4 1,-7 2 12,-1-1 0,0-1 0,-30 9 0,-11 4 32,14-7-54,31-11-5,1 1 0,0 1-1,-15 6 1,24-9-8,1 1 0,-1-1 0,1 1 0,0-1 0,-1 1-1,1-1 1,0 1 0,0 0 0,0 0 0,0 0 0,1-1 0,-1 1 0,0 0-1,1 0 1,-1 0 0,1 0 0,0 0 0,-1 0 0,1 4 0,0-1-20,0 1 1,0-1 0,1 0-1,-1 1 1,1-1-1,0 0 1,4 10 0,4 2-5,2-1-1,0 1 1,24 26 0,-15-20 23,-5-6-5,2 0-1,0 0 0,20 13 0,27 26 665,-62-53-621,0 0 0,0-1 0,1 1-1,-1-1 1,1 0 0,0 0 0,0 0 0,0 0-1,0 0 1,0-1 0,0 1 0,0-1-1,5 1 1,-6 1 23,-2 7-312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58:31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10821,'0'0'5490,"106"15"-5233,-62-15 79,1 15-144,16-15 0,-15 16-64,-18-16 0,18 0 16,-31 0-144,0 15-16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58:31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13350,'0'0'1793,"120"59"-1617,-60-59-96,-44 16-80,-1-16-368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58:32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4770,'0'0'9226,"10"0"-9306,86-1 136,159 5 517,240 40 961,-315-18-1384,134-8-41,-29-18 574,-133-13-304,-108 8-331,121-8 93,46 13 30,-199 1-150,1 0-1,-1 0 1,16 4-1,-17-2-1,0-1-1,0-1 0,13 1 0,262-2 169,-205 7 120,-57-3-84,39 0-1,69 11 95,-93-15-282,13-1 264,-1 3 0,61 9 0,-38-6 15,-51 0-269,17 2 20,-33-6-48,0-1 1,0 1 0,0 1-1,10 2 1,-10-2-2,0 0 0,-1-1 0,1 0 0,11 1 0,-15-2-10,0 0 1,0 1 0,0-1-1,0 1 1,0 0 0,-1-1-1,1 1 1,3 2-1,-3-1 8,0-1 0,1 0 0,-1 0 0,0 0 0,0 0-1,1-1 1,-1 1 0,5-1 0,13 0-4,31 0-2387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58:40.7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1 3570,'0'0'6771,"15"2"-632,-17 26-6085,-1-1 0,-2 1 0,-1-1 1,-10 30-1,-10 56 3,17-69-45,6-32-10,1 0 0,-2 25 0,4-35 3,0 0-1,0-1 0,0 1 0,-1 0 0,1 0 0,-1 0 0,1 0 1,-1 0-1,0-1 0,1 1 0,-1 0 0,-2 2 0,2-3 0,0 1-1,0-1 1,1 1-1,-1-1 1,0 1-1,1-1 0,-1 1 1,1-1-1,0 1 1,-1 0-1,1-1 1,0 3-1,-4-4-338,4 0 243,-1 0 0,1 1 1,0-1-1,-1 0 0,1 0 0,-1 0 1,1 0-1,-1 0 0,1 0 1,-1 0-1,1 0 0,0 0 0,-1 0 1,1 0-1,-1-1 0,1 1 0,-1 0 1,1 0-1,0 0 0,-1 0 1,1-1-1,-1 1 0,1 0 0,0 0 1,-1-1-1,1 1 0,0-44-10419,0 29 6909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58:41.1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60 8676,'0'0'4354,"120"-46"-3314,-75 46-335,1 0-65,-3 0-368,-12 0-192,-1-14-16,1 14 16,-16 0-32,0 0 80,-15 14-432,0 17-2209,-15-16-544,-16-15-6324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7:14.9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0 128,'0'0'0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58:41.5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2449,'0'0'13494,"90"16"-12869,-45-16-401,1 0-112,13 0-48,-14 0 0,1 0-32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58:42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94 12326,'0'0'2235,"0"15"-2115,0-6-100,0 33 126,-1 0-1,-11 63 1,-46 115 0,52-197-143,8-18-7,-1-3-3,-1 0-57,0-2 36,-1 0 0,1 1 0,-1-1 0,1 0-1,0 0 1,-1 0 0,1 0 0,-1 0 0,1 0-1,-1 0 1,1 0 0,-1 0 0,1 0 0,-1 0-1,1 0 1,-1 0 0,1 0 0,0 0 0,-1 0-1,1 0 1,-1-1 0,1 1 0,-1 0 0,1 0-1,0-1 1,-1 1 0,1 0 0,0 0 0,-1-1-1,1 1 1,0 0 0,-1-1 0,1 1 0,0-1 0,-1 1-1,1-1 1,-1-17-96,0 10 121,1 0-1,-1 0 0,1 0 1,1 0-1,0 0 0,3-13 1,5 1 6,-6 14-3,0 0 1,0 1 0,-1-1 0,0-1-1,0 1 1,1-10 0,5-13 26,-7 26-27,0 0 1,1 0-1,-1 0 0,-1-1 0,1 1 1,0-1-1,0-5 0,-2 2 32,1 1 0,0-1 0,1 0 0,-1 1 0,1-1 0,1 1 0,-1-1 0,1 1 0,4-10 0,-5 13-8,0 1-1,-1-1 0,1 1 1,-1 0-1,1-1 0,-1 1 1,0-1-1,0 1 1,0-1-1,-1 1 0,1-3 1,-1 3-15,1 1 0,0-1 1,-1 1-1,1 0 1,0-1-1,0 1 0,0-1 1,0 1-1,0-1 1,1 1-1,-1 0 0,0-1 1,1 1-1,-1-1 1,1 1-1,0-2 0,6-1 75,-7 4-72,1 0-1,-1-1 1,1 1-1,-1 0 1,0-1-1,1 1 1,-1 0-1,1-1 1,-1 1-1,0-1 1,1 1-1,-1-1 1,0 1-1,1 0 1,-1-1-1,0 1 1,0-1-1,0 1 1,1-1-1,-1 1 1,0-1-1,0 0 1,0 1-1,0-1 1,0 1-1,0-1 1,0 1-1,0-1 1,0 1-1,0-1 1,0 1-1,-1-1 1,1 0-1,13-39 480,-13 40-489,0-1 0,0 1 0,0 0 0,0-1 0,0 1 0,0-1 0,0 1 0,1 0 0,-1-1 0,0 1 0,0 0 0,0-1 0,0 1 0,0-1 0,1 1 0,-1 0 0,0-1 0,0 1 0,1 0 0,-1 0 0,0-1 0,1 1 0,-1 0 0,0 0 0,1-1 0,-1 1 0,0 0 0,1 0 0,-1 0 0,0-1 0,1 1 0,-1 0 0,1 0 0,-1 0 12,1 0 0,-1 0 0,0 0 0,1-1 0,-1 1 1,1 0-1,-1 0 0,0 0 0,1 0 0,-1-1 0,0 1 0,0 0 0,1 0 1,-1-1-1,0 1 0,1 0 0,-1-1 0,0 1 0,0 0 0,0-1 0,1 1 0,-1 0 1,0-1-1,0 1 0,0 0 0,0-1 0,0 1 0,0-1 0,0 1 0,0 0 1,0-1-1,0 0 0,0 1-9,0-1 0,0 1 0,0-1 0,0 1 0,0 0-1,0-1 1,0 1 0,0-1 0,0 1 0,0-1 0,1 1 0,-1 0 0,0-1 0,0 1 0,0 0 0,0-1 0,1 1 0,-1-1 0,0 1 0,0 0 0,1-1 0,-1 1 0,0 0 0,0 0-1,1-1 1,-1 1 0,1 0 0,-1 0 0,0-1 0,1 1 0,-1 0 0,0 0 0,1 0 0,-1 0 0,1-1 0,-1 1 0,0 0 0,1 0 0,-1 0 0,1 0 0,-1 0 0,1 0 0,-1 0-1,0 0 1,1 0 0,-1 0 0,1 1 0,2-1 379,-4-1-366,1 0 0,0 1 0,0-1 0,0 0 0,0 0 0,0 1 0,0-1 0,0 0 1,0 0-1,0 1 0,0-1 0,0 0 0,1 0 0,-1 1 0,0-1 0,0 0 0,1 1 0,-1-1 0,1-1 0,0 2-13,-1 0-1,1 0 1,-1 0 0,1 0 0,-1 0 0,0 0 0,1 0 0,-1 0 0,1 0 0,-1 0 0,1 0 0,-1 0 0,1-1 0,-1 1 0,1 0 0,-1 0 0,0-1 0,1 1 0,-1 0 0,0-1 0,1 1 0,-1 0 0,0-1 0,1 1-1,-1 0 1,0-1 0,1 1 0,-1-1 0,0 1 0,0 0 0,0-1 0,0 1 0,1-1 0,-1 1 0,0-1 0,0 1 0,0-1 0,0 1 0,0-1 0,0 1 0,0-1 0,0-2 147,9 0 17,-9 3-165,0 0 0,1 0 0,-1 0 1,1 0-1,-1 0 0,0 0 0,1-1 0,-1 1 1,0 0-1,1 0 0,-1 0 0,0 0 0,0-1 0,1 1 1,-1 0-1,0 0 0,0-1 0,1 1 0,-1 0 1,0-1-1,0 1 0,0 0 0,1-1 0,-1 1 1,0 0-1,0-1 0,0 1 0,0 0 0,0-1 0,0 1 1,0 0-1,0-1 0,0 1 0,0 0 0,0-1 1,0 1-1,0-1 0,0 1 0,0 0 0,0-1 0,0 1 1,0 0-1,-1-1 0,1 1 0,1-1 0,-1 0 0,1 0 0,-1 0 0,1 0 0,0 0 0,0 0 0,-1 0 0,1 0 0,0 1 0,0-1 0,0 0 0,0 1-1,0-1 1,0 1 0,0-1 0,0 1 0,0-1 0,0 1 0,0 0 0,3-1 0,3-2-1,-3-3-11,0 1 2,21-8 25,5 8 10,-25 2-29,0 1-1,-1 0 1,1 1-1,0-1 1,0 1-1,0 0 1,1 1-1,-1-1 1,6 1-1,23-1 2,-26 0 1,-1 0 1,0 0 0,1 1 0,-1 0 0,1 1 0,-1 0-1,1 0 1,-1 0 0,0 1 0,0 0 0,0 1-1,13 5 1,12 13 14,-20-14-2,0 1-1,0 0 1,-1 0-1,-1 1 1,1 1 0,-1 0-1,12 16 1,-17-18-1,-2 1 1,1-1 0,-1 1 0,-1-1-1,2 10 1,3 7 3,-5-17 2,-1 0-1,0 0 0,0 0 0,0 1 0,-1-1 0,-2 12 0,1 2 29,1-20-41,0 0 0,-1 0 0,1 0 1,0 0-1,-1 0 0,1-1 0,-1 1 0,0 0 1,0 0-1,0 0 0,0-1 0,0 1 0,0 0 1,0-1-1,0 1 0,0-1 0,-1 1 0,1-1 1,-1 0-1,1 0 0,-1 1 0,1-1 0,-1 0 1,-2 1-1,-4 1 20,0 0 0,-1 0 0,1 0 0,-10 1 0,5-1-14,-1-1 49,0 0 0,0 0 0,1-2 0,-1 0 0,-19-2 0,-18 0 374,-48 2 215,97 0-640,0 0 0,0 0 0,0 0 0,0-1-1,1 1 1,-1 0 0,0-1 0,0 0 0,1 1 0,-1-1-1,0 0 1,1 0 0,-2-1 0,1 1-25,1 0 1,0 1 0,-1-1 0,1 0-1,-1 1 1,1-1 0,-1 0-1,1 1 1,-1 0 0,1-1 0,-1 1-1,-2 0 1,4-15-4208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58:50.4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 14263,'0'0'608,"0"106"-336,-16-77-112,1 17-48,2-17-64,13 2-32,-15 0 48,15-18-128,0-26-3762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58:50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60 8148,'0'0'8179,"30"-46"-8098,31 46 111,-16 0-80,14 0-64,2 0 48,0 0-32,-2-13-64,17 13-961,-61 0-3905</inkml:trace>
  <inkml:trace contextRef="#ctx0" brushRef="#br0" timeOffset="1">783 90 5875,'0'0'9028,"15"121"-8836,-30-77 32,0 2-192,15-1 96,-15-1-128,-1-13-16,16-16-1313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58:51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1 105 8292,'0'0'3473,"121"75"-2640,-92-29-497,1-1-144,0-14-96,1-2 64,-16-14-160,0-15-2817</inkml:trace>
  <inkml:trace contextRef="#ctx0" brushRef="#br0" timeOffset="1">422 1 8884,'0'0'5875,"-15"135"-5603,0-75-144,0-1-48,15-12-48,-16 12 32,16-14-64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58:51.7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0 12246,'0'0'3505,"0"91"-3057,-15-47-159,0 18-81,15-18-144,0 0-32,-16 3 32,16-3-32,0-13-32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58:52.1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 6979,'0'0'8516,"89"-29"-8052,-44 29-256,1 0-96,0 0 1,-16 0-113,-17 0-65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58:53.0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62 106 7491,'0'0'4213,"5"18"-3429,0-3-638,0 0-52,-1 0 0,0 0 0,-1 0 0,-1 1 0,1 25 0,-3-20-34,0-1 0,-2 0 0,0 0 0,-1-1 0,-8 29 0,-4-28-27,5-8-18,9-11-12,1 0 1,0 0-1,-1 0 0,1 0 1,-1-1-1,1 1 0,-1 0 0,1 0 1,-1 0-1,1-1 0,-1 1 0,0 0 1,1-1-1,-1 1 0,0 0 0,0-1 1,1 1-1,-1-1 0,0 0 0,0 1 1,0-1-1,0 1 0,0-1 0,1 0 1,-1 0-1,0 0 0,0 1 0,0-1 1,0 0-1,0 0 0,0 0 0,0 0 1,0-1-1,0 1 0,0 0 0,-1 0 1,-5-1-26,6 1 13,1 0 0,-1 0 1,0 0-1,1-1 0,-1 1 1,0 0-1,1-1 0,-1 1 0,0-1 1,1 1-1,-1-1 0,1 1 0,-1-1 1,1 1-1,-1-1 0,1 1 1,-1-1-1,1 0 0,0 1 0,-1-1 1,1 0-1,0 1 0,-1-1 0,1 0 1,0 0-1,0 1 0,0-1 1,0 0-1,0 0 0,0 1 0,0-1 1,0-1-1,0-37-338,0 20 203,0 16 135,4-123-73,-2 107 75,0 1 1,2-1 0,0 1-1,11-30 1,-11 37 16,1-1 0,1 2 0,0-1 1,12-17-1,-16 26-8,0-1 0,1 0 1,0 0-1,-1 1 1,1-1-1,0 1 1,0 0-1,0 0 0,1 0 1,-1 0-1,0 0 1,1 1-1,-1 0 0,1-1 1,-1 1-1,1 1 1,0-1-1,-1 0 1,5 1-1,-6 0-2,-1 0 0,1-1 0,0 1 0,-1 0 0,1-1 0,0 1 0,-1-1 0,1 1 0,-1-1 0,1 0 0,-1 0 0,3-1 0,-3 1 0,0 0 0,0 0 0,1 0 1,-1 1-1,0-1 0,0 1 0,1-1 0,-1 1 1,1-1-1,-1 1 0,0 0 0,3-1 1,-2 1 17,31 0 3098,203 0-851,-233 8-3632,-4-3-488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58:53.4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14102,'0'0'641,"150"31"-401,-120-18-144,-15-13-96,1 0-1489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58:56.2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16 7059,'0'0'7548,"15"-3"-1703,-15-7-5850,0 7 119,0 5-131,0-1 8,1 0 0,-1 1 0,0-1 0,0 0 0,1 1 0,-1-1 0,1 0 0,-1 0 0,1 1 0,-1-1 0,1 0 0,1 1 0,4 11 13,-4-3 4,0 0 1,-1 0 0,0-1 0,-1 1-1,0 0 1,-2 14 0,1 11 15,-2 16 13,-1-1 1,-3 0-1,-22 85 0,26-93-29,2-42-6,0 1-1,-1-1 0,1 1 0,0-1 1,0 0-1,-1 0 0,1 0 0,0 1 0,-1-1 1,1-1-1,0 1 0,-1 0 0,1 0 0,0 0 1,0-1-1,-1 1 0,1 0 0,0-1 1,0 0-1,0 1 0,-2-2 0,-1-6-25,0 0 0,1-1-1,-1 1 1,2-1 0,-1 0-1,1 0 1,1 0 0,-1-10-1,0 8 20,-1-18-36,1 0 0,3-40 0,0 15 47,0 48-9,1 0 0,0-1 0,0 1 0,0 0 0,1 0 0,0 0 0,0 1 0,0-1 1,1 1-1,0-1 0,0 1 0,5-5 0,8-12-5,-13 17 7,-1 1-1,1-1 0,0 1 0,1 0 0,-1 0 1,1 0-1,0 1 0,0 0 0,0 0 1,0 0-1,0 0 0,1 1 0,9-3 1,-2 1-7,1 2 1,0-1 0,-1 2-1,26-1 1,-33 3 5,-1-1 1,1 1-1,0 0 1,-1 0-1,1 1 1,-1 0-1,0 0 1,0 0-1,1 0 1,-1 1-1,-1 0 1,1 0-1,0 0 1,-1 1-1,1-1 1,-1 1-1,0 0 0,-1 1 1,1-1-1,4 7 1,11 13 7,-15-21-3,0 1 0,-1-1 0,0 1 0,0 0 0,0 0 0,0 1 0,-1-1 0,1 0 0,-1 1 0,0 0 0,-1-1 0,1 1-1,-1 0 1,0 0 0,1 10 0,-1-7 14,-1 1 1,-1 0-1,1-1 0,-1 1 0,-4 13 0,3-18-13,0 0 0,0-1-1,0 1 1,-1 0-1,1-1 1,-1 0-1,0 0 1,0 1-1,0-2 1,0 1 0,-1 0-1,-3 2 1,-11 9-3,16-11 2,-1 0 0,0-1 0,1 0 1,-1 1-1,0-1 0,0 0 0,-1-1 1,1 1-1,0 0 0,0-1 0,-1 0 1,1 0-1,-1 0 0,1 0 0,-1 0 0,-4-1 1,-29 2 25,23-1-17,1 0 1,0-1-1,-1-1 1,1 0-1,-16-3 1,13-2 0,11 5-14,-1 0 0,1-1 0,0 0 0,0 0-1,0 0 1,-8-6 0,10 3-538,3-8-1902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7:15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209 25 0,'0'0'11120,"-2"-5"-10629,0 1-450,-5-11 61,4 14-50,2 13 3,1 392 1861,-1-376-1862,-1 0 1,-2 0-1,0 0 1,-10 30-1,-41 104 86,46-136-131,-30 62 98,29-67-100,0 0 1,1 1-1,1 1 1,-10 44 0,7 3-611,11-65-1372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59:02.9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17 5282,'0'0'4074,"-7"-3"-3177,-24-7 36,24 7 1324,6 3-2243,0 0 0,1 0 0,-1 0 0,1 0 0,-1 0 0,1 0 0,-1 0 0,0 0 0,1 0 0,-1 0 0,1 0 0,-1 0 0,1 0 0,-1 0 0,1 1 0,-1-1 0,1 0 0,-1 0-1,1 1 1,-1-1 0,0 1 0,0 3-1,0 0 0,0 0 1,0 0-1,1 1 0,-1-1 0,1 0 0,0 0 0,1 0 0,0 6 0,-1 0-5,-7 34-6,5-36-1,0-1 0,1 1 1,0 0-1,-1 10 0,2 175 60,-1-180-52,0 1 1,-2-1-1,1 0 0,-9 21 0,2-10 0,6-21-7,3-2 5,0 7 7,0-8-13,0 1 1,0-1-1,0 1 0,0-1 1,0 1-1,0-1 1,0 0-1,0 1 0,0-1 1,0 1-1,-1-1 1,1 0-1,0 1 0,0-1 1,0 1-1,0-1 1,-1 0-1,1 1 0,0-1 1,0 0-1,-1 1 1,1-1-1,0 0 0,-1 0 1,1 1-1,0-1 0,-1 0 1,1 0-1,-1 1 1,1-1-1,0 0 0,-1 0 1,1 0-1,-1 0 1,1 0-1,0 0 0,-1 0 1,1 1-1,-1-1 1,1 0-1,-1-1 0,-1 1 13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59:17.50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2499 197 2577,'0'0'6232,"-3"-15"483,2 15-6663,1 0-1,-1-1 1,0 1-1,1 0 1,-1 0-1,1 0 0,-1 0 1,0-1-1,1 1 1,-1 0-1,1 0 1,-1-1-1,1 1 1,-1 0-1,1-1 0,-1 1 1,1-1-1,-1 1 1,1-1-1,-1 1 1,1-1-1,-1 0 0,1 0-28,-1 1 0,1-1-1,0 1 1,-1-1-1,1 1 1,0-1-1,-1 1 1,1 0 0,-1-1-1,1 1 1,-1-1-1,1 1 1,-1 0-1,0 0 1,1-1 0,-1 1-1,1 0 1,-1 0-1,1 0 1,-1-1-1,0 1 1,0 0 0,0 0-13,1 0 1,0 0 0,-1 0 0,1 0 0,-1 0 0,1 0-1,0 0 1,-1 0 0,1 0 0,-1 0 0,1 0-1,0 0 1,-1-1 0,1 1 0,0 0 0,-1 0 0,1 0-1,0-1 1,-1 1 0,1 0 0,0 0 0,0-1 0,-1 1-1,1 0 1,0-1 0,0 1 0,-1 0 0,1-1 0,0 1-1,0 0 1,0-1 0,0 0 0,-1 1-1,1 0 1,0-1-1,0 1 1,0 0-1,0-1 1,0 1-1,-1 0 1,1-1-1,0 1 1,0 0 0,-1-1-1,1 1 1,0 0-1,0 0 1,-1-1-1,1 1 1,0 0-1,-1 0 1,1-1-1,0 1 1,-1 0-1,1 0 1,0 0-1,-1 0 1,1 0-1,-1 0 1,1 0-1,0-1 1,-1 1-1,1 0 1,-1 0-1,0 1 1,0-2 19,-1 1 0,0 0 0,1-1 0,-1 1 0,0-1 0,1 0 0,-1 1 0,1-1 0,-1 0 0,1 0 1,-1 0-1,1 0 0,-1 0 0,-1-2 0,3 2-21,0 1 1,0 0 0,-1 0 0,1-1-1,0 1 1,0 0 0,0 0-1,-1 0 1,1-1 0,0 1-1,-1 0 1,1 0 0,0 0 0,0 0-1,-1 0 1,1-1 0,0 1-1,-1 0 1,1 0 0,0 0 0,0 0-1,-1 0 1,1 0 0,0 0-1,-1 0 1,1 0 0,0 0-1,-1 0 1,1 0 0,0 0 0,-1 1-1,1-1 1,0 0 0,0 0-1,-1 0 1,1 0 2,-1 1 1,1-1-1,0 0 1,0 0-1,-1 0 0,1 0 1,0 0-1,-1 0 1,1 0-1,0 0 0,0 0 1,-1 1-1,1-1 0,0 0 1,0-1-1,-1 1 1,1 0-1,0 0 0,-1 0 1,1 0-1,0 0 1,0 0-1,-1 0 0,1 0 1,0 0-1,0 0 0,-1-1 1,1 1-1,0 0 1,0 0-1,0 0 0,-1-1 1,1 1-1,0 0 1,0 0-1,0 0 0,0-1 1,-1 1-1,0-2 5,0 1-1,0 0 1,0 0 0,0 0-1,0 0 1,0 1 0,-1-1-1,1 0 1,0 0-1,-1 1 1,1-1 0,0 1-1,-1-1 1,1 1 0,-1-1-1,-2 1 1,4 0-11,-1-1 0,0 1 1,0 0-1,0 0 0,0-1 1,0 1-1,1 0 0,-1-1 1,0 1-1,0-1 0,1 1 0,-1-1 1,0 0-1,1 1 0,-1-1 1,0 0-1,0-1 0,-2-1 22,-28-2 210,24 0-178,5 4-45,1 0 0,0 0 0,-1 1 0,1-1 0,-1 0 1,1 1-1,-1-1 0,1 1 0,-1-1 0,1 1 0,-1-1 1,1 1-1,-3 0 0,-25-6 165,26 4-156,-1 1 0,1 0 1,-1 0-1,1 0 0,-1 0 0,-7 0 0,9 1-17,1 0-1,-1 0 1,0-1-1,1 1 1,-1-1-1,0 1 0,1-1 1,-1 1-1,1-1 1,-1 0-1,-1-1 0,1 1 2,1 0-1,-1 0 0,1 0 0,-1 0 0,0 1 0,1-1 0,-1 1 1,0-1-1,0 1 0,1-1 0,-3 1 0,-6 0 49,7 1-49,0-1 0,1 0 0,-1 0 0,0 0 0,1 0 0,-1 0 0,0 0 0,1-1 0,-1 0 0,-3-1 1,2-1-4,3 2-1,1 0-1,-1 0 0,0 0 0,0 1 1,0-1-1,0 0 0,0 1 0,0-1 1,-1 0-1,1 1 0,0-1 0,0 1 1,0 0-1,-1-1 0,1 1 1,0 0-1,0 0 0,0 0 0,-1 0 1,1 0-1,0 0 0,0 0 0,-1 0 1,0 1-1,-1065-1 1140,1064 0-1140,0-1 0,1 1 0,-1-1 0,0 1 0,1-1 0,-1 0 0,1 1 0,-4-3 0,2 1 4,1 1 1,0 0-1,0 0 0,-1 0 0,1 0 1,-1 0-1,1 1 0,-7-1 0,3 1-2,0-1-1,0 0 1,0 0-1,0-1 1,0 1-1,-10-6 0,11 6 5,0 0-1,0 1 0,-1 0 1,1 0-1,0 0 0,-8 1 1,7 0 3,1 0 1,-1-1 0,1 0 0,-1 0 0,0 0-1,1-1 1,-1 0 0,-7-2 0,8 0-3,-1 1-1,1 0 1,0 0 0,-1 1 0,1 0-1,-1 0 1,1 0 0,-1 1-1,1 0 1,-9 1 0,-11-1 18,-4 0-3,5 0-25,4-1-2,0 1 0,0 1 0,0 1 0,-33 8 0,9-6 37,10 8-28,2-2-13,-52 25 0,57-30-6,17 4 6,-1-1-1,0 0 1,-15 7 0,12-8-1,1 1 1,1 1-1,-1 0 1,-20 20-1,29-25 9,0 0 0,0 0 0,0-1 0,0 1-1,-9 3 1,8-4 1,0 0 0,1 1-1,-1-1 1,-8 9 0,2 2-24,1 1 0,0 1 0,-11 23 0,20-35 21,1 0 1,0 0-1,0 0 1,1 1-1,-1-1 1,1 0-1,0 0 1,0 1-1,0-1 1,2 6-1,-1 16-1,-1-5-12,-1-12 14,0 0-1,1 0 0,0 0 0,1 0 1,0-1-1,0 1 0,1 0 0,0-1 1,0 1-1,6 13 0,15 13-1,-11-16-15,1-1 0,28 32 0,-18-25 14,-19-19 3,1-1 1,0 0-1,0 0 1,0 0-1,7 4 1,16 11 4,-14-10-2,1 0 0,19 10-1,73 41 14,-87-53-14,0 0-1,32 6 1,-32-8 1,0 0 0,28 12-1,29 8-12,-72-24 10,0-2 1,1 1-1,-1 0 0,1-1 1,10-1-1,-11 0 1,1 1 0,-1 0 0,1 0 0,-1 1 0,11 2 0,-8-1 5,0 1-1,0-1 1,0 0 0,0-1-1,0 0 1,1 0 0,11-1-1,113 0-10,-127 1 7,-1-1 0,0 1 0,0-1 0,0 1 0,0 1 0,7 2 0,19 3 0,709-7 107,-733-1-110,1 1-1,-1-1 0,0-1 1,9-2-1,29-4-3,-17 9 16,-15 0-17,0-1 1,0 0 0,-1-1-1,14-2 1,-6-2 12,1 2 1,0 0-1,34 1 0,-21 3-7,-25 0 2,0 0 1,0-1-1,1-1 0,-1 1 0,17-5 1,-12 1-1,-9 2-1,-1 0 0,1 1 0,0 0 0,0 0-1,0 0 1,0 1 0,0-1 0,8 2 0,120-1-22,-132 0 22,1-1 0,0 1 0,0 0 0,-1 0 0,1-1 0,0 1 0,0-1 1,-1 0-1,1 1 0,2-3 0,-2 2 0,0 0 0,0 0 0,0 0 0,0 1 0,0-1 0,0 0 0,0 1 0,0 0 0,0-1 0,0 1 0,2 0 0,11 1 28,-9 0-33,0-1 1,-1 0 0,1 0 0,0 0-1,0 0 1,-1-1 0,12-3 0,-9-1-4,1 0 12,20 3-1,-29 2-4,1 0 0,-1 0-1,1 0 1,-1 0 0,1 0-1,-1 0 1,1 0-1,-1 0 1,1 0 0,-1 0-1,1 0 1,-1 0 0,1 0-1,-1 0 1,1-1 0,-1 1-1,1 0 1,-1 0 0,0 0-1,1-1 1,-1 1 0,1 0-1,-1-1 1,0 1 0,1 0-1,-1-1 1,0 1 0,1 0-1,-1-1 1,0 1-1,1-1 1,-1 1 0,0-1-1,0 1 1,0-1 0,1 1-1,-1 0 1,0-1 0,0 1-1,0-1 1,0 1 0,0-1-1,0 1 1,0-1 0,0 0-1,13-4-15,-9-2 26,1 0 1,-1 0-1,0 0 0,3-9 0,-1 2 41,-5 11-50,0 0 1,-1 0 0,1 0 0,-1 0-1,0-1 1,0 1 0,0 0 0,0 0-1,-1-6 1,0 7-2,1 0-1,-1-1 1,1 1-1,0 0 1,0 0-1,0 0 1,0-1-1,0 1 1,1 0 0,-1 0-1,0 0 1,1-1-1,0 1 1,1-2-1,-1 2 1,0 1 1,0 0 0,0 0 0,0 0-1,0 0 1,0-1 0,-1 1-1,1 0 1,0-1 0,-1 1 0,1 0-1,-1-1 1,0 1 0,1-1 0,-1 1-1,0-1 1,0 1 0,0-1-1,0 1 1,0 0 0,0-1 0,0-1-1,0-27 11,-1 29-11,1 0-1,0 0 1,0 0 0,0 0-1,0 0 1,-1 0 0,1 0 0,1 0-1,-1 0 1,0 0 0,0 0-1,0 0 1,0 0 0,1 0-1,-1 0 1,1 0 0,-1 0-1,1 0 1,-1 0 0,1 0-1,-1 0 1,1 0 0,0 0 0,-1 1-1,1-1 1,0 0 0,1 0-1,1-2-3,-1-2 1,-1 1 0,0-1 1,0 0-1,-1 1 0,1-1 0,-1 0 1,0 1-1,0-1 0,-2-7 1,1-10 26,1-20-35,1 15 15,0 21-3,0 0 0,-1 0 1,1 0-1,-2-1 1,1 1-1,-1 0 0,0 0 1,-3-10-1,0 8-1,3 6 0,0 1 0,0-1 0,0 1 0,0 0 0,1-1 0,-1 1 0,1-1 0,-1 0 0,1 1 0,-1-1 0,1 1 0,0-4 0,1 2 4,-1-3 7,-12-12-7,9 16-39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59:23.10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5670 182 5635,'0'0'10895,"-15"-3"-10465,8 2-368,-22-4 420,-58-2 1,17-8 173,65 15-585,0-1 1,-1 1-1,1-1 0,0 0 1,0 0-1,-6-3 0,7 2-37,-1 1-1,1 0 1,0 0-1,-1 0 1,1 0-1,-6 1 1,-95-14 497,95 14-493,0-1 0,-1 0 0,1-1 1,0 0-1,-13-5 0,19 6-13,0 0-1,0 0 1,-1 1-1,1-1 1,-1 1-1,1 0 1,0 1-1,-9 0 1,10 0-17,0-1 1,0 1-1,-1-1 1,1 0-1,0 0 1,0 0-1,0 0 1,0-1-1,-1 1 1,1-1-1,0 0 1,-3-1-1,-3-1 9,0 0 0,-1 1 0,1 0-1,0 0 1,-1 1 0,1 1 0,-1-1 0,-9 2 0,9-1-1,8 0-12,0 0 0,-1 0 1,1 0-1,0 0 0,-1-1 0,1 1 0,0-1 0,-1 1 1,1-1-1,0 0 0,0 0 0,-3-2 0,3 2-1,0 0 1,0 0-1,0 0 0,0 0 0,-1 1 1,1-1-1,0 1 0,-1-1 0,1 1 0,0 0 1,-1 0-1,-2 0 0,-9 0 21,0-1-1,0-1 1,0 0-1,-16-5 1,-17 3 21,33-1-27,7 3-8,1 0-1,0 1 0,0 0 1,-1 0-1,-7 0 1,-41-7 38,7 0-11,34 8-28,0-1 0,0 0 0,0-1 0,-23-6 0,21 5-2,-1 1-1,1 1 0,-1 0 1,-24 3-1,1 0 5,-940-2 253,974 0-262,0-1 0,-1 0 0,1 0 0,-11-3-1,10 2-4,0 0 1,0 0-1,0 1 0,-15 0 0,-216 1 112,233 0-105,1 0-1,-1 1 1,1-1-1,0 1 1,-1 1-1,-5 1 1,6-1 1,-1-1 1,0 1 0,0-1-1,0 0 1,0-1 0,-8 1-1,-1-1-4,6-1 8,-1 1 0,0 0 0,0 1 0,-11 2 0,6 1 5,10-2-12,-1 0 1,0-1-1,0 0 1,1 0 0,-1 0-1,0-1 1,0 1-1,-9-2 1,-359 1 336,370 0-333,1 1 0,0-1 0,-1 0 1,1 1-1,-1-1 0,1 1 0,0 0 0,-1 0 1,-1 1-1,1 0-2,0-1 1,0 0-1,0 0 1,0 0-1,0 0 1,-1 0-1,1-1 1,0 0-1,-5 1 0,-15-2 6,9 0 0,0 1 1,0 0-1,-24 4 0,17 1-6,0-2 0,0 0 0,-33-1 0,-838-2 314,854-7-315,30 5-3,0 0 0,0 1 0,1-1-1,-15 1 1,14 1 0,0 0 0,0-1 0,0 0 0,0 0 0,0-1 0,0 0 0,-10-4 0,-55 1 3,54 1-19,0 0 0,1 2 0,-29-1 0,42 3 17,1-1-1,-1 1 1,0-1 0,0 0-1,0 0 1,-6-3 0,7 2 6,-1 1 1,1 0 0,-1 0 0,1 0-1,-1 0 1,-6 1 0,-124 0-131,134 0 123,-1 0-1,1 0 1,-1 0 0,1 0 0,-1 1-1,1-1 1,0 1 0,-1-1 0,1 1-1,-1 0 1,1-1 0,-2 2 0,-9 4 0,-209 59 16,173-39-18,38-23 1,-1 0 0,1 1 0,0 1 0,1-1 0,-13 9 0,-7 1 34,25-12-45,-1 0 1,1 0 0,-1 0 0,1 1 0,0-1-1,0 1 1,0 0 0,0 0 0,1 1 0,-5 4 0,-6 13 4,-20 28 62,18-33-51,8-8 7,0 1 0,0 0 0,-9 14 0,-59 67-41,65-72 40,-10 11-6,-21 42 1,31-49 3,6-14-8,0 0 0,1 0-1,0 0 1,1 1 0,0 0-1,0-1 1,1 1 0,0 0 0,-1 14-1,2-17 6,1 1-1,-1 0 1,0-1-1,-4 11 1,3-10-6,1 0 0,-1 1 1,1-1-1,0 13 0,-1 14-19,-9 50 0,8-55 18,1 1 1,3 47-1,0-18-41,0-47 48,0 0-1,1 0 1,0-1 0,1 1-1,7 19 1,4 14-9,-8-32 0,0-1 0,0 0-1,1 0 1,1 0 0,0-1 0,0 0 0,1-1 0,20 18 0,-5 0 5,-21-24-2,-1 0 1,1 0-1,0-1 0,0 1 1,1-1-1,-1 0 0,1 0 1,-1 0-1,1 0 0,0-1 1,0 0-1,0 1 0,6 1 1,48 12-48,-43-9 29,0-1 0,30 7 0,18 7 68,-41-13-50,0-2 0,0-1 0,25 2 0,-13-1-1,3-2 18,68-3 0,-54-1 16,0-1 3,0-3 0,60-14 0,-23 3 15,-46 10-42,-16 1-4,0 2 1,35-1-1,132-11-44,-45 1 0,-120 13 48,-1-1-1,43-10 0,-44 6 0,-1 2 0,41-1 0,-34 3-2,58-9 1,-56 7 3,0 2 1,61 3-1,-16 1-13,37-2 38,-105 0-29,-1-1-1,1 0 1,16-5 0,18-1 22,276 7 7,-161 15-39,191-15-19,-190 16 35,174-16 39,-220 15-34,-98-15-11,1 1 0,-1 0-1,0 2 1,19 4-1,-31-6 0,23 2-2,1-1 0,-1-1 0,33-3 0,1 0 35,372 2-125,-421 0 89,0-1-1,0-1 0,14-3 0,27-2-3,324 7-59,-274-15 94,0 15-34,-98-1-1,-1 0 1,1 0-1,-1-1 0,1 1 1,-1-1-1,0 0 1,0 0-1,0-1 1,0 0-1,0 0 1,-1 0-1,1 0 1,5-6-1,20-13 12,33-11 20,-51 25-27,12-7 3,-1-2 1,36-33 0,-42 33 6,0-1-1,-2 0 1,0-1-1,0-1 1,12-23-1,-24 36-9,0 1-1,1 0 0,0 0 1,0 0-1,8-8 0,-9 11 2,0-1 0,-1 0 0,1 0 0,-1 0 0,0 0 0,0 0 0,0-1 0,-1 1 0,3-8 0,5-15-1,-5 11-6,0 0 0,-1-1 0,-1 1 0,0-1 0,-2 0 0,0 0 0,-3-24 0,2-12 7,1 12-11,-2-1 0,-12-74 0,11 102 1,2 6 8,0 0 0,-1 0 1,0 0-1,0 0 0,-1 1 0,0 0 0,-8-14 1,-7-8 14,12 18-17,-1 0-1,0 1 1,-13-15-1,1 7-27,15 13 24,0 0-1,-1 1 1,0 0 0,1 0-1,-2 0 1,1 0 0,0 1-1,-1 0 1,0 0 0,-6-2-1,-6-3-312,-33-12 771,49 19-790,-1 0-1,0 0 1,0 0 0,0 1 0,0 0 0,0-1 0,0 1 0,0 0 0,0 1 0,0-1 0,0 0-1,0 1 1,0 0 0,-4 1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1:59:39.26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7368 465 6051,'0'0'7387,"1"1"-7240,0-1-1,0 0 0,-1 0 1,1 0-1,0 0 1,0 0-1,-1 0 1,1 0-1,0 0 1,0 0-1,0 0 0,-1-1 1,1 1-1,0 0 1,0 0-1,-1-1 1,2 0-1,-2-3 69,1 4-186,-1-1 0,0 0 0,0 1 0,0-1 0,1 0 0,-1 1 0,0-1 0,0 0 0,0 0 0,0 1 0,0-1 0,0 0 0,-1 0 0,1 1 0,0-1 0,0 0 0,0 1 0,-1-1 1,1 0-1,0 1 0,-1-1 0,1 0 0,-1 1 0,1-1 0,0 1 0,-1-1 0,1 1 0,-1-1 0,0 1 0,1-1 0,-1 1 0,1-1 0,-1 1 0,0 0 0,1-1 0,-1 1 0,0 0 1,1 0-1,-2-1 0,1 1-28,0 0 0,1 0 0,-1 0 0,0 0 1,1 0-1,-1-1 0,0 1 0,1 0 1,-1-1-1,1 1 0,-1 0 0,0-1 0,1 1 1,-1-1-1,1 1 0,-1 0 0,1-1 0,-1 0 1,1 1-1,0-1 0,-1 1 0,1-1 0,-1 0 1,-6-8 33,-5-3 2,10 9-32,0 1 1,0 0-1,0-1 0,0 1 1,0 0-1,0 0 0,-1 1 1,1-1-1,0 0 0,-1 1 1,0-1-1,-5-1 0,0-2 22,4-1 15,4 5-28,-1 1 0,1-1 1,0 1-1,-1-1 0,1 1 0,0-1 1,-1 1-1,1 0 0,0-1 1,-1 1-1,1 0 0,-1-1 0,1 1 1,-1 0-1,1-1 0,0 1 1,-1 0-1,1 0 0,-1 0 0,0-1 1,1 1-1,-1 0 0,1 0 1,-1 0-1,1 0 0,-1 0 0,1 0 1,-1 0-1,1 0 0,-1 0 1,1 0-1,-1 1 0,1-1 0,-1 0 1,0 0-11,0 0 0,1 0 0,-1 0 0,0 0 1,1 0-1,-1 0 0,0-1 0,1 1 1,-1 0-1,1 0 0,-1-1 0,1 1 0,-1 0 1,0-1-1,1 1 0,-1 0 0,1-1 0,-1 1 1,1-1-1,-1 0 0,-17-11 49,-277-63 579,217 49-442,33 19-96,15 3-39,2-1 0,-34-10 0,41 9-39,-1 1 0,-23-3 0,-17-4 26,-134-32-7,157 35 14,-57-4-1,6 1 74,13-3-14,36 6-80,-1 2 0,-68-4 0,88 10-15,0-2 1,1 0-1,0-1 0,-36-13 1,4 2 84,18 13 28,31 3-115,-1-1 1,1 0-1,-1 0 0,1 0 0,-1-1 1,1 1-1,-8-3 0,-3-1 2,0 1 0,-1 1 0,1 1 0,-29 0-1,-181 1 36,105 13-18,68-9-14,-56 10 1,32-3-2,39-7-13,-61 9-18,-85 17-32,160-26 49,-1-1 1,0 0-1,-29-2 0,20 0 11,-38 4 1,18 2-12,-54-1 0,73-5 14,1 1-1,-38 8 0,-22-5-25,-281 43 55,150-21-24,103-2-33,98-23 11,-6 1 0,-39 9 1,42-7-8,0-1 1,-47 1-1,5-1 0,-115 9 30,-568-13 62,526 15-56,204-15-33,-307 12-44,195-7 44,21 11 31,44-4 4,-112 3 0,43-4 1,76-4-17,-4 3 7,-64 20-1,58-13 14,29-5-30,2 1-1,-1 2 1,-67 36 0,80-37-6,19-10 2,-1 1 0,1 0-1,0 1 1,0-1 0,1 2 0,0-1 0,0 1 0,0 1 0,1-1-1,0 1 1,1 1 0,0-1 0,-7 12 0,2 7-4,1 0 0,1 0 0,1 1 0,2 0 0,-6 54 0,-10 45 22,15-89-20,2 0 1,1 1-1,2-1 1,4 44 0,-1-16 8,-1-58-10,1 0-1,0 0 1,1 0-1,0 0 1,0 0-1,1 0 1,0 0 0,0-1-1,1 0 1,0 1-1,10 12 1,-1-3-5,1 0 0,1-1 1,30 26-1,-23-25 11,1-1 0,1 0 0,1-2 0,41 17 0,113 35 18,-136-51-26,155 45-23,-18-10 15,-76-23 25,-90-22-12,0 0 1,26 15-1,-27-13 3,0-1 1,1 0 0,18 5-1,128 48 25,-131-49-24,0-1-1,1-1 1,60 7 0,21 5 23,590 116 16,-353-77-41,-103-13 7,-93-30 43,-21-3-1,215 20-28,-44 3-9,-18-2 3,-230-30-13,100 10 55,60 7 18,-137-15-50,-18-2-4,92 10 129,190 16-20,-38 2-83,-63-1 11,-206-26-41,34 10 0,26 4-1,-64-15-14,-3-1 9,36 8 0,10 2 9,-52-11-6,-1 1 0,31 10 0,-48-12-14,44 15 8,1-3 1,82 14 0,-98-24-13,71 12 3,65 6-24,-112-15 29,91-4 5,-99-3-10,54 5 1,217 40 66,-212-13-38,-89-27-29,-9-1 0,1-1 0,-1-1 0,19 2 0,-9-2 5,1 1-1,0 2 1,23 5-1,2 1 18,-11-3-4,1-2 0,48 1-1,35 9-33,-71-13 2,-27-1 14,0-1-1,0-1 1,24-3-1,-17-2 13,-1 0 0,27-12 0,-42 14-6,-1-1-1,1 0 1,-1-1-1,0 0 1,-1-1-1,1 0 1,12-13-1,-6 5 4,-2-1 0,0 0 0,-1 0-1,0-1 1,-2-1 0,0 0-1,-1-1 1,-1 0 0,0-1 0,8-29-1,-13 29 0,0-1-1,-2 1 0,0-39 1,-2 15-1,2 1 0,9-63 0,-8 82-3,0-1 1,-2 1-1,-3-43 0,0 9-5,2-258 17,-16 198-27,16 111 17,-1-1 0,0 0 0,-1 0-1,1 0 1,-2 1 0,-5-15 0,-3-14 12,1-2-18,-2 1 0,-23-54-1,18 50 3,-16-55 0,31 83 0,1 11-2,1-1 0,-1 1 0,1-1 0,-1 1 0,0 0 0,0-1 0,0 1 0,0 0 0,0 0 0,0 0 0,-1-1 0,-2-2 0,-25-40 27,-1 15 5,5 4-2,-1 2 1,-42-31-1,65 53-26,1 0 1,-1 0-1,1 0 1,-1-1 0,1 1-1,0-1 1,0 1-1,0-1 1,0 0-1,1 0 1,-3-3-1,-14-22 30,-58-32 121,68 53-131,1 0 1,-1 0-1,0 0 0,-1 1 1,-12-7-1,-5-8-8,23 18-14,-1-1 0,0 1 0,0 0 0,0 0 0,0 0 0,-6-3 0,5 5 1,-1-4-2,-13-15 24,3 7-20,14 12-2,1 0 1,0 0-1,-1 0 0,1 0 0,-1 0 0,1 0 0,0-1 0,0 1 0,0 0 0,0-1 0,0 1 0,-1-3 0,0-1 4,-1 2-8,-20-18 46,3 4-18,16 17-24,0-1-4,-4-10-13,7 10 17,1 0 0,-1 0-1,1 0 1,-1 0 0,0 0 0,0 0-1,0 0 1,0 0 0,0 0-1,1 0 1,-2 0 0,1 1-1,0-1 1,0 0 0,0 1 0,0-1-1,0 1 1,0-1 0,-1 1-1,1 0 1,0-1 0,0 1-1,-2 0 1,-1-3 17,0 0 0,1-1 0,-1 1 0,1-1 0,-5-6 0,-12-5-1,17 12-16,0 0 1,0 1-1,0-1 1,0 1-1,-1 0 0,-5-4 1,8 6-4,0-1 1,0 0-1,1 1 0,-1-1 1,0 0-1,0 0 1,0 1-1,1-1 0,-1 0 1,0 0-1,1 0 1,-1 0-1,1 0 0,-1 0 1,1-1-1,-7-9 10,-18-18 14,25 28-24,0 1 0,-1 0 0,1-1 0,0 1 0,-1 0 0,1-1-1,0 1 1,-1 0 0,1 0 0,0 0 0,-1-1 0,1 1 0,0 0 0,-1 0 0,1 0 0,-1 0 0,1-1 0,0 1 0,-1 0 0,1 0 0,-1 0-1,1 0 1,0 0 0,-1 0 0,1 0 0,-1 1 0,-4-2 10,4 0-7,-1-1-1,1 1 1,-1-1 0,1 1 0,-1-1 0,1 0 0,0 0 0,-1 0 0,1 0 0,0 1-1,0-2 1,-1-2 0,-11 0 11,12 5-14,0-1-1,0 0 1,0 1 0,0-1 0,1 0 0,-1 1 0,0-1 0,0 0 0,1 0 0,-1 0 0,1 0 0,-1 1 0,1-1 0,-1 0 0,0-2-1,-5-7 8,-34-21 52,37 29-35,3 2-21,-1 0 0,1 0 0,-1 0-1,1 0 1,-1 0 0,1 0 0,-1 0 0,1 0 0,-1 0 0,1 0 0,-1 0 0,1 0 0,-1 0 0,1 0 0,-1 0 0,1-1 0,-1 1 0,1 0 0,0 0 0,-1 0 0,1-1 0,-1 1 0,1 0-1,0-1 1,-1 1 0,1 0 0,-1-1 0,1 1 0,0-1 0,0 1 0,-1 0 0,1-1 0,0 1 0,0-1 0,-1 1 0,1-1 0,0 1 0,0-1 0,0 1 0,0-1 0,0 1 0,0-1 0,0 1 0,0-1-1,0 1 1,0-1 0,-28-4 72,27 4-61,0 0-1,0 0 0,0 0 1,-1 0-1,1 0 1,0 0-1,0 0 1,-1 1-1,1-1 1,0 1-1,-1-1 1,1 1-1,-1-1 1,1 1-1,-1 0 1,1-1-1,-1 1 0,1 0 1,-1 0-1,-1 1 1,0-1 79,3-1-88,1 1 1,-1-1-1,0 1 0,0-1 0,0 1 0,0-1 1,0 1-1,0-1 0,0 1 0,0 0 0,0-1 0,0 1 1,0-1-1,0 1 0,0-1 0,0 1 0,0-1 1,0 1-1,0-1 0,-1 1 0,1 0 0,0-1 0,0 1 1,-1-1-1,1 1 0,0 0 0,0-1 0,-1 1 1,1 0-1,0-1 0,-1 1 0,1 0 0,-1-1 0,1 1 1,0 0-1,-1 0 0,1 0 0,-1-1 0,1 1 1,-1 0-1,1 0 0,-1 0 0,1 0 0,0 0 0,-1 0 1,1 0-1,-1 0 0,1 0 0,-1 0 0,1 0 1,-1 0-1,-2 0 88,2-1-89,0 0-1,1 0 1,-1 0-1,0 0 1,0 0-1,0 0 1,0 0 0,-1 0-1,1 0 1,0 0-1,0 1 1,0-1-1,-1 0 1,1 1-1,0-1 1,-1 1 0,1 0-1,0-1 1,-1 1-1,-1 0 1,1 0 4,-1 0 16,-44-2-18,38 2-13,1-1-1,0 1 0,-1 0 0,1 1 0,-1 0 1,-9 2-1,14-1-46,1 0 0,0 0 0,0 0 0,0 1-1,0-1 1,0 1 0,1-1 0,-1 1 0,1 0 0,0 0 0,0 0 0,0 0 0,0 1 0,0-1 0,-2 7 0,-4 5-255,-28 58-1415,13-34-3072,-5-8-7290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7:15.7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 8820,'0'0'640,"-30"90"-480,30-30 337,0-14 383,0 14 225,0-31-657,0 17-288,30-31-64,-1-1 16,16 1-80,16-15 160,-2 0 128,17-15-80,0-29-64,-2-1-176,-59 15-3713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7:16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1 8804,'0'0'3498,"-3"0"-3072,-20 0 902,-36 0 693,56 0-1990,-1 0-1,1 1 0,-1 0 1,1-1-1,0 1 0,-1 0 1,1 1-1,0-1 0,0 1 1,-1-1-1,1 1 0,-5 4 1,-3 7 20,-1 0 0,2 1 1,0 0-1,0 0 1,2 1-1,-9 19 1,13-23-28,1 1 0,0-1 0,0 0 1,2 1-1,-1-1 0,1 1 0,1 0 1,0-1-1,1 1 0,0 0 0,3 12 1,-3-20-24,0-1 0,0 1 1,1 0-1,-1-1 1,1 1-1,0-1 0,0 0 1,1 1-1,-1-1 1,0 0-1,1 0 1,0-1-1,0 1 0,0 0 1,6 3-1,2 1 5,1-1 1,0 0-1,15 5 0,-14-6 8,0-1-180,0 0 0,0 0 0,1-2 0,-1 0-1,1 0 1,-1-1 0,24-2 0,-28 1-619,0-1-1,0-1 1,0 1-1,0-1 1,0-1-1,15-6 1,-4-6-3647,-5-1 60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1:52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16 691 320,'0'0'12198,"-3"-17"-11614,-1-7-492,0 6-68,2 1-1,0-1 1,1-25 0,3 20 27,1 1 0,0 0 0,2 0 0,0 0 0,12-27 0,-6 16 38,-7 21-46,2-1 1,0 2 0,0-1 0,1 1 0,15-19-1,1-2 39,-15 20-64,1 0 1,1 0 0,0 1-1,0 1 1,1 0 0,0 0-1,23-15 1,-6 6-29,-23 15 2,1 0 0,0 0 0,0 1 0,0 0 0,0 0 0,8-3-1,-1 3-423,0 0 539,-1 0 0,0-1 0,20-9 0,-29 12-463,0-1 1,0 0 0,0 0 0,0 0 0,0-1-1,-1 1 1,5-5 0,-6 5-243,1 0 1,-1 0-1,0 0 0,0 0 1,0 0-1,0 0 1,-1 0-1,1-1 0,0 1 1,-1 0-1,0 0 1,1-1-1,-1-2 0,0-6-2075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7:17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 6451,'0'0'7555,"15"90"-6994,-15-45-257,-15 15-192,15-14-64,0-2-16,0 0-32,0-13-48,0 0-1505,0-17-2897,-15-14 160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7:17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7796,'0'0'1216,"5"15"-1074,4 19 292,9 52 1,-15-76-359,-1 0 1,1-1-1,1 1 0,0-1 0,0 0 0,0 0 0,1-1 1,1 1-1,0-1 0,0 0 0,0-1 0,1 1 0,0-1 1,0-1-1,1 1 0,0-1 0,0 0 0,0-1 0,16 7 1,-18-10-62,0-1 0,-1 0 0,1 0 1,0 0-1,0-1 0,0 0 1,12-1-1,-15 1 0,0-1 0,0 1 1,0-1-1,0 0 0,0 0 0,0 0 0,0 0 1,0 0-1,0-1 0,-1 1 0,1-1 0,0 0 1,-1 0-1,1 0 0,1-2 0,11-20 51,-1 1-1,-2-2 0,17-43 1,-22 50-53,-3 6 80,-1 0 1,0 0 0,-1 0-1,0-1 1,-1 1-1,0 0 1,-2-20-1,1 11 4332,0 49-12450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7:18.3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1 7892,'0'0'4706,"0"90"-4386,0-45-96,0-1-96,-15 2 0,-15 14-64,15-16 16,15 3-80,-16-18 16,16 1-16,0-14-240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7:18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10037,'0'0'3249,"106"119"-2753,-77-73-272,1-1-48,0 1-47,1-2-81,-1-13 0,1-2 64,-16-14-112,-2 1-256,2-16-3090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7:19.1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0 7331,'0'0'3791,"3"5"-3617,0 3-61,0 1 1,0 0-1,-1 0 1,0-1 0,0 1-1,-1 0 1,0 1-1,-1-1 1,0 0-1,0 0 1,-3 15-1,-2 6 236,-2-1 0,-13 40 0,11-43-230,5-16-74,0 1 0,0-1 0,2 1 1,-1 0-1,1 0 0,0 22 0,-14 97 160,16-111-158,0-2-219,0-6-2923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6:37.0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43 677 2385,'0'0'3319,"-5"0"-2972,-20 0 309,25 0-612,0 1 1,0-1-1,0 1 0,1 0 0,-1-1 1,0 1-1,0-1 0,0 1 0,0 0 1,-1-1-1,1 1 0,0-1 0,0 1 1,0-1-1,0 1 0,-1 0 1,1-1-1,0 1 0,0-1 0,-1 1 1,0 0-1,-9 1 2904,17-4-2900,-1 0 1,1-1-1,-1 0 1,0 0-1,0 0 1,-1-1-1,1 1 1,0-1-1,-1-1 1,8-8-1,5-2 115,120-80 265,-98 69-368,-19 14-29,1 1 0,-1 1-1,2 1 1,-1 1 0,35-8-1,123-18 243,-150 29-199,418-98 833,-57-2-538,-246 68-226,244-28 1,-347 60-103,107-8 182,190 9 1,-199 5-42,342-16 776,732-45-726,-763 83-199,-3 27 27,-410-45-54,299 54 65,-105-15 5,197 43 278,31 6-73,-266-65-220,194 36 6,-357-57-67,421 104 32,-178-39-18,-83-23 12,291 99 94,-396-119-29,123 49 215,142 85 52,-231-108-292,2-4 1,3-6 0,157 34 0,-98-25-58,-116-32 14,-48-16-21,14 3 16,0 2 0,0 2-1,-1 1 1,35 21-1,-60-30-304,-6-4 356,0 1-1,0-1 0,0 1 1,0-1-1,0 0 1,1 0-1,-1 0 0,0 0 1,3 0-1,42-3-3965,-62-29-9450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6:37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295 0 2673,'10'18'1569,"-5"-10"-1319,6 11 349,0 1 0,-1 0-1,-1 0 1,11 40 0,-8-15 395,-2-8-397,-1 1 0,4 42 0,-12-70-408,0 0 0,-1 0 1,0 0-1,0 0 0,-2-1 0,1 1 1,-1 0-1,0 0 0,-1-1 1,0 0-1,-1 1 0,0-1 0,-6 11 1,1-8 71,0 0 0,0 0 1,-1-1-1,0 0 0,-1-1 1,-1 0-1,1-1 1,-20 12-1,12-11-185,0 0 0,-1-1 0,0-1 1,-1-1-1,-24 5 0,2 0-42,30-7-84,0-1 0,-1-1 0,0 0 0,-19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6:55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7171,'0'0'0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6:55.5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0 151 10709,'0'0'304,"15"0"-304,-15-16 0,31 1 48,-16 0-48,0 1-2625,0-1-2802</inkml:trace>
  <inkml:trace contextRef="#ctx0" brushRef="#br0" timeOffset="1">196 45 6611,'0'0'3842,"60"-45"-3858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8T00:26:55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5186,'0'0'4803,"61"-16"-5476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034ED-A681-43E5-A65D-042BC9F6BBAF}" type="datetimeFigureOut">
              <a:rPr lang="en-US" smtClean="0"/>
              <a:t>Nov 02, 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E6F60-F911-45B4-9B74-30E929F58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03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597820"/>
            <a:ext cx="9144000" cy="1102519"/>
          </a:xfrm>
        </p:spPr>
        <p:txBody>
          <a:bodyPr>
            <a:noAutofit/>
          </a:bodyPr>
          <a:lstStyle>
            <a:lvl1pPr>
              <a:defRPr sz="2775" b="0" spc="3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15766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95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315CF2BA-89A1-4C43-89A8-21C4E9F696AC}" type="datetime3">
              <a:rPr lang="en-US" smtClean="0"/>
              <a:t>2 November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11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2 November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94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2 November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E97C0-CB47-4FDA-80B2-F967270C0F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492" y="339502"/>
            <a:ext cx="8250963" cy="4320480"/>
          </a:xfrm>
        </p:spPr>
        <p:txBody>
          <a:bodyPr>
            <a:normAutofit/>
          </a:bodyPr>
          <a:lstStyle>
            <a:lvl1pPr>
              <a:defRPr sz="2000"/>
            </a:lvl1pPr>
            <a:lvl2pPr marL="25081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9564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00C9-0DD4-4E0F-8D6F-C64556835783}" type="datetime3">
              <a:rPr lang="en-US" smtClean="0"/>
              <a:t>2 November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85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51C-6281-41B0-ADC3-26E54997B9C1}" type="datetime3">
              <a:rPr lang="en-US" smtClean="0"/>
              <a:t>2 November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4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8314-A18F-4633-A618-676355BC2D42}" type="datetime3">
              <a:rPr lang="en-US" smtClean="0"/>
              <a:t>2 November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60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926EB-2B15-442D-9591-2AA3652FE94C}" type="datetime3">
              <a:rPr lang="en-US" smtClean="0"/>
              <a:t>2 November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2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C7A54-782A-4D5F-993C-A39CDA3B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5536" y="411510"/>
            <a:ext cx="8352928" cy="432048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2400">
                <a:solidFill>
                  <a:schemeClr val="bg1"/>
                </a:solidFill>
              </a:defRPr>
            </a:lvl1pPr>
            <a:lvl2pPr marL="250825" indent="0">
              <a:buNone/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98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9612" y="1779662"/>
            <a:ext cx="6984776" cy="1302587"/>
          </a:xfr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600" spc="100" baseline="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1172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2 November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22512" y="2139702"/>
            <a:ext cx="5698976" cy="1224136"/>
          </a:xfrm>
        </p:spPr>
        <p:txBody>
          <a:bodyPr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2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22132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2 November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E97C0-CB47-4FDA-80B2-F967270C0F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492" y="339502"/>
            <a:ext cx="8250963" cy="4320480"/>
          </a:xfrm>
        </p:spPr>
        <p:txBody>
          <a:bodyPr>
            <a:normAutofit/>
          </a:bodyPr>
          <a:lstStyle>
            <a:lvl1pPr>
              <a:defRPr sz="2000"/>
            </a:lvl1pPr>
            <a:lvl2pPr marL="25082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7268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936000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  <a:lumMod val="20000"/>
                </a:schemeClr>
              </a:gs>
              <a:gs pos="100000">
                <a:schemeClr val="accent5">
                  <a:shade val="100000"/>
                  <a:satMod val="115000"/>
                  <a:lumMod val="4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76200" dist="38100" dir="54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300" baseline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2487"/>
            <a:ext cx="8229600" cy="724120"/>
          </a:xfrm>
        </p:spPr>
        <p:txBody>
          <a:bodyPr anchor="b">
            <a:normAutofit/>
          </a:bodyPr>
          <a:lstStyle>
            <a:lvl1pPr algn="l">
              <a:defRPr sz="2800" b="1" spc="15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1856"/>
            <a:ext cx="8229600" cy="3570108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22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084CC8D-03FE-4660-BE20-6CF8767273CA}" type="datetime3">
              <a:rPr lang="en-US" smtClean="0"/>
              <a:pPr/>
              <a:t>2 November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9352" y="4767264"/>
            <a:ext cx="2133600" cy="273844"/>
          </a:xfrm>
        </p:spPr>
        <p:txBody>
          <a:bodyPr/>
          <a:lstStyle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9BCB9F-205B-498D-ADCF-BC46DD55F43B}"/>
              </a:ext>
            </a:extLst>
          </p:cNvPr>
          <p:cNvSpPr/>
          <p:nvPr userDrawn="1"/>
        </p:nvSpPr>
        <p:spPr>
          <a:xfrm>
            <a:off x="0" y="0"/>
            <a:ext cx="9144000" cy="936000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  <a:lumMod val="20000"/>
                </a:schemeClr>
              </a:gs>
              <a:gs pos="100000">
                <a:schemeClr val="accent5">
                  <a:shade val="100000"/>
                  <a:satMod val="115000"/>
                  <a:lumMod val="4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76200" dist="38100" dir="54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300" baseline="0"/>
          </a:p>
        </p:txBody>
      </p:sp>
    </p:spTree>
    <p:extLst>
      <p:ext uri="{BB962C8B-B14F-4D97-AF65-F5344CB8AC3E}">
        <p14:creationId xmlns:p14="http://schemas.microsoft.com/office/powerpoint/2010/main" val="4026622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C7A54-782A-4D5F-993C-A39CDA3B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5537" y="411510"/>
            <a:ext cx="8352928" cy="432048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2400">
                <a:solidFill>
                  <a:schemeClr val="bg1"/>
                </a:solidFill>
              </a:defRPr>
            </a:lvl1pPr>
            <a:lvl2pPr marL="250819" indent="0">
              <a:buNone/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140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9613" y="1779663"/>
            <a:ext cx="6984776" cy="1302587"/>
          </a:xfr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600" spc="100" baseline="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486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2 November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22513" y="987575"/>
            <a:ext cx="5698976" cy="1440160"/>
          </a:xfrm>
        </p:spPr>
        <p:txBody>
          <a:bodyPr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2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7800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F95B-288D-4EAE-B81F-D2D88033CFE8}" type="datetime3">
              <a:rPr lang="en-US" smtClean="0"/>
              <a:t>2 November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36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37011-80A0-4F69-B8EB-CEE210F70D8F}" type="datetime3">
              <a:rPr lang="en-US" smtClean="0"/>
              <a:t>2 November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4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3EA5-36CF-4071-9E35-6A203A468699}" type="datetime3">
              <a:rPr lang="en-US" smtClean="0"/>
              <a:t>2 November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1736-CA6E-40CC-8917-0A165178B1D8}" type="datetime3">
              <a:rPr lang="en-US" smtClean="0"/>
              <a:t>2 November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2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67169602-AB38-4ADE-AD27-8FB339C7F8E6}" type="datetime3">
              <a:rPr lang="en-US" smtClean="0"/>
              <a:t>2 November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02896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42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62" r:id="rId16"/>
    <p:sldLayoutId id="2147483661" r:id="rId17"/>
    <p:sldLayoutId id="2147483660" r:id="rId18"/>
    <p:sldLayoutId id="2147483663" r:id="rId19"/>
  </p:sldLayoutIdLst>
  <p:hf hdr="0" ftr="0" dt="0"/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1pPr>
      <a:lvl2pPr marL="536561" indent="-285743" algn="l" defTabSz="914378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2pPr>
      <a:lvl3pPr marL="80484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8.png"/><Relationship Id="rId18" Type="http://schemas.openxmlformats.org/officeDocument/2006/relationships/customXml" Target="../ink/ink654.xml"/><Relationship Id="rId26" Type="http://schemas.openxmlformats.org/officeDocument/2006/relationships/customXml" Target="../ink/ink658.xml"/><Relationship Id="rId3" Type="http://schemas.openxmlformats.org/officeDocument/2006/relationships/image" Target="../media/image633.png"/><Relationship Id="rId21" Type="http://schemas.openxmlformats.org/officeDocument/2006/relationships/image" Target="../media/image642.png"/><Relationship Id="rId34" Type="http://schemas.openxmlformats.org/officeDocument/2006/relationships/image" Target="../media/image647.png"/><Relationship Id="rId7" Type="http://schemas.openxmlformats.org/officeDocument/2006/relationships/image" Target="../media/image635.png"/><Relationship Id="rId12" Type="http://schemas.openxmlformats.org/officeDocument/2006/relationships/customXml" Target="../ink/ink651.xml"/><Relationship Id="rId17" Type="http://schemas.openxmlformats.org/officeDocument/2006/relationships/image" Target="../media/image640.png"/><Relationship Id="rId25" Type="http://schemas.openxmlformats.org/officeDocument/2006/relationships/image" Target="../media/image644.png"/><Relationship Id="rId33" Type="http://schemas.openxmlformats.org/officeDocument/2006/relationships/customXml" Target="../ink/ink662.xml"/><Relationship Id="rId2" Type="http://schemas.openxmlformats.org/officeDocument/2006/relationships/customXml" Target="../ink/ink646.xml"/><Relationship Id="rId16" Type="http://schemas.openxmlformats.org/officeDocument/2006/relationships/customXml" Target="../ink/ink653.xml"/><Relationship Id="rId20" Type="http://schemas.openxmlformats.org/officeDocument/2006/relationships/customXml" Target="../ink/ink655.xml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48.xml"/><Relationship Id="rId11" Type="http://schemas.openxmlformats.org/officeDocument/2006/relationships/image" Target="../media/image637.png"/><Relationship Id="rId24" Type="http://schemas.openxmlformats.org/officeDocument/2006/relationships/customXml" Target="../ink/ink657.xml"/><Relationship Id="rId32" Type="http://schemas.openxmlformats.org/officeDocument/2006/relationships/customXml" Target="../ink/ink661.xml"/><Relationship Id="rId5" Type="http://schemas.openxmlformats.org/officeDocument/2006/relationships/image" Target="../media/image634.png"/><Relationship Id="rId15" Type="http://schemas.openxmlformats.org/officeDocument/2006/relationships/image" Target="../media/image639.png"/><Relationship Id="rId23" Type="http://schemas.openxmlformats.org/officeDocument/2006/relationships/image" Target="../media/image643.png"/><Relationship Id="rId28" Type="http://schemas.openxmlformats.org/officeDocument/2006/relationships/customXml" Target="../ink/ink659.xml"/><Relationship Id="rId36" Type="http://schemas.openxmlformats.org/officeDocument/2006/relationships/image" Target="../media/image648.png"/><Relationship Id="rId10" Type="http://schemas.openxmlformats.org/officeDocument/2006/relationships/customXml" Target="../ink/ink650.xml"/><Relationship Id="rId19" Type="http://schemas.openxmlformats.org/officeDocument/2006/relationships/image" Target="../media/image641.png"/><Relationship Id="rId31" Type="http://schemas.openxmlformats.org/officeDocument/2006/relationships/image" Target="../media/image646.png"/><Relationship Id="rId4" Type="http://schemas.openxmlformats.org/officeDocument/2006/relationships/customXml" Target="../ink/ink647.xml"/><Relationship Id="rId9" Type="http://schemas.openxmlformats.org/officeDocument/2006/relationships/image" Target="../media/image636.png"/><Relationship Id="rId14" Type="http://schemas.openxmlformats.org/officeDocument/2006/relationships/customXml" Target="../ink/ink652.xml"/><Relationship Id="rId22" Type="http://schemas.openxmlformats.org/officeDocument/2006/relationships/customXml" Target="../ink/ink656.xml"/><Relationship Id="rId27" Type="http://schemas.openxmlformats.org/officeDocument/2006/relationships/image" Target="../media/image645.png"/><Relationship Id="rId30" Type="http://schemas.openxmlformats.org/officeDocument/2006/relationships/customXml" Target="../ink/ink660.xml"/><Relationship Id="rId35" Type="http://schemas.openxmlformats.org/officeDocument/2006/relationships/customXml" Target="../ink/ink663.xml"/><Relationship Id="rId8" Type="http://schemas.openxmlformats.org/officeDocument/2006/relationships/customXml" Target="../ink/ink649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4.png"/><Relationship Id="rId299" Type="http://schemas.openxmlformats.org/officeDocument/2006/relationships/customXml" Target="../ink/ink814.xml"/><Relationship Id="rId21" Type="http://schemas.openxmlformats.org/officeDocument/2006/relationships/image" Target="../media/image338.png"/><Relationship Id="rId63" Type="http://schemas.openxmlformats.org/officeDocument/2006/relationships/image" Target="../media/image358.png"/><Relationship Id="rId159" Type="http://schemas.openxmlformats.org/officeDocument/2006/relationships/image" Target="../media/image405.png"/><Relationship Id="rId324" Type="http://schemas.openxmlformats.org/officeDocument/2006/relationships/image" Target="../media/image487.png"/><Relationship Id="rId366" Type="http://schemas.openxmlformats.org/officeDocument/2006/relationships/image" Target="../media/image508.png"/><Relationship Id="rId170" Type="http://schemas.openxmlformats.org/officeDocument/2006/relationships/customXml" Target="../ink/ink749.xml"/><Relationship Id="rId226" Type="http://schemas.openxmlformats.org/officeDocument/2006/relationships/image" Target="../media/image438.png"/><Relationship Id="rId268" Type="http://schemas.openxmlformats.org/officeDocument/2006/relationships/image" Target="../media/image459.png"/><Relationship Id="rId32" Type="http://schemas.openxmlformats.org/officeDocument/2006/relationships/customXml" Target="../ink/ink679.xml"/><Relationship Id="rId74" Type="http://schemas.openxmlformats.org/officeDocument/2006/relationships/image" Target="../media/image363.png"/><Relationship Id="rId128" Type="http://schemas.openxmlformats.org/officeDocument/2006/relationships/customXml" Target="../ink/ink728.xml"/><Relationship Id="rId335" Type="http://schemas.openxmlformats.org/officeDocument/2006/relationships/customXml" Target="../ink/ink832.xml"/><Relationship Id="rId377" Type="http://schemas.openxmlformats.org/officeDocument/2006/relationships/customXml" Target="../ink/ink853.xml"/><Relationship Id="rId5" Type="http://schemas.openxmlformats.org/officeDocument/2006/relationships/image" Target="../media/image330.png"/><Relationship Id="rId181" Type="http://schemas.openxmlformats.org/officeDocument/2006/relationships/image" Target="../media/image416.png"/><Relationship Id="rId237" Type="http://schemas.openxmlformats.org/officeDocument/2006/relationships/customXml" Target="../ink/ink783.xml"/><Relationship Id="rId402" Type="http://schemas.openxmlformats.org/officeDocument/2006/relationships/image" Target="../media/image663.png"/><Relationship Id="rId279" Type="http://schemas.openxmlformats.org/officeDocument/2006/relationships/customXml" Target="../ink/ink804.xml"/><Relationship Id="rId43" Type="http://schemas.openxmlformats.org/officeDocument/2006/relationships/image" Target="../media/image348.png"/><Relationship Id="rId139" Type="http://schemas.openxmlformats.org/officeDocument/2006/relationships/image" Target="../media/image395.png"/><Relationship Id="rId290" Type="http://schemas.openxmlformats.org/officeDocument/2006/relationships/image" Target="../media/image470.png"/><Relationship Id="rId304" Type="http://schemas.openxmlformats.org/officeDocument/2006/relationships/image" Target="../media/image477.png"/><Relationship Id="rId346" Type="http://schemas.openxmlformats.org/officeDocument/2006/relationships/image" Target="../media/image498.png"/><Relationship Id="rId388" Type="http://schemas.openxmlformats.org/officeDocument/2006/relationships/image" Target="../media/image656.png"/><Relationship Id="rId85" Type="http://schemas.openxmlformats.org/officeDocument/2006/relationships/customXml" Target="../ink/ink706.xml"/><Relationship Id="rId150" Type="http://schemas.openxmlformats.org/officeDocument/2006/relationships/customXml" Target="../ink/ink739.xml"/><Relationship Id="rId192" Type="http://schemas.openxmlformats.org/officeDocument/2006/relationships/customXml" Target="../ink/ink760.xml"/><Relationship Id="rId206" Type="http://schemas.openxmlformats.org/officeDocument/2006/relationships/customXml" Target="../ink/ink767.xml"/><Relationship Id="rId413" Type="http://schemas.openxmlformats.org/officeDocument/2006/relationships/customXml" Target="../ink/ink871.xml"/><Relationship Id="rId248" Type="http://schemas.openxmlformats.org/officeDocument/2006/relationships/image" Target="../media/image449.png"/><Relationship Id="rId12" Type="http://schemas.openxmlformats.org/officeDocument/2006/relationships/customXml" Target="../ink/ink669.xml"/><Relationship Id="rId108" Type="http://schemas.openxmlformats.org/officeDocument/2006/relationships/customXml" Target="../ink/ink718.xml"/><Relationship Id="rId315" Type="http://schemas.openxmlformats.org/officeDocument/2006/relationships/customXml" Target="../ink/ink822.xml"/><Relationship Id="rId357" Type="http://schemas.openxmlformats.org/officeDocument/2006/relationships/customXml" Target="../ink/ink843.xml"/><Relationship Id="rId54" Type="http://schemas.openxmlformats.org/officeDocument/2006/relationships/customXml" Target="../ink/ink690.xml"/><Relationship Id="rId96" Type="http://schemas.openxmlformats.org/officeDocument/2006/relationships/image" Target="../media/image374.png"/><Relationship Id="rId161" Type="http://schemas.openxmlformats.org/officeDocument/2006/relationships/image" Target="../media/image406.png"/><Relationship Id="rId217" Type="http://schemas.openxmlformats.org/officeDocument/2006/relationships/image" Target="../media/image434.png"/><Relationship Id="rId399" Type="http://schemas.openxmlformats.org/officeDocument/2006/relationships/customXml" Target="../ink/ink864.xml"/><Relationship Id="rId259" Type="http://schemas.openxmlformats.org/officeDocument/2006/relationships/customXml" Target="../ink/ink794.xml"/><Relationship Id="rId23" Type="http://schemas.openxmlformats.org/officeDocument/2006/relationships/image" Target="../media/image25.png"/><Relationship Id="rId119" Type="http://schemas.openxmlformats.org/officeDocument/2006/relationships/image" Target="../media/image385.png"/><Relationship Id="rId270" Type="http://schemas.openxmlformats.org/officeDocument/2006/relationships/image" Target="../media/image460.png"/><Relationship Id="rId326" Type="http://schemas.openxmlformats.org/officeDocument/2006/relationships/image" Target="../media/image488.png"/><Relationship Id="rId65" Type="http://schemas.openxmlformats.org/officeDocument/2006/relationships/image" Target="../media/image359.png"/><Relationship Id="rId130" Type="http://schemas.openxmlformats.org/officeDocument/2006/relationships/customXml" Target="../ink/ink729.xml"/><Relationship Id="rId368" Type="http://schemas.openxmlformats.org/officeDocument/2006/relationships/image" Target="../media/image509.png"/><Relationship Id="rId172" Type="http://schemas.openxmlformats.org/officeDocument/2006/relationships/customXml" Target="../ink/ink750.xml"/><Relationship Id="rId228" Type="http://schemas.openxmlformats.org/officeDocument/2006/relationships/image" Target="../media/image439.png"/><Relationship Id="rId281" Type="http://schemas.openxmlformats.org/officeDocument/2006/relationships/customXml" Target="../ink/ink805.xml"/><Relationship Id="rId337" Type="http://schemas.openxmlformats.org/officeDocument/2006/relationships/customXml" Target="../ink/ink833.xml"/><Relationship Id="rId34" Type="http://schemas.openxmlformats.org/officeDocument/2006/relationships/customXml" Target="../ink/ink680.xml"/><Relationship Id="rId76" Type="http://schemas.openxmlformats.org/officeDocument/2006/relationships/image" Target="../media/image364.png"/><Relationship Id="rId141" Type="http://schemas.openxmlformats.org/officeDocument/2006/relationships/image" Target="../media/image396.png"/><Relationship Id="rId379" Type="http://schemas.openxmlformats.org/officeDocument/2006/relationships/customXml" Target="../ink/ink854.xml"/><Relationship Id="rId7" Type="http://schemas.openxmlformats.org/officeDocument/2006/relationships/image" Target="../media/image331.png"/><Relationship Id="rId183" Type="http://schemas.openxmlformats.org/officeDocument/2006/relationships/image" Target="../media/image417.png"/><Relationship Id="rId239" Type="http://schemas.openxmlformats.org/officeDocument/2006/relationships/customXml" Target="../ink/ink784.xml"/><Relationship Id="rId390" Type="http://schemas.openxmlformats.org/officeDocument/2006/relationships/image" Target="../media/image657.png"/><Relationship Id="rId404" Type="http://schemas.openxmlformats.org/officeDocument/2006/relationships/image" Target="../media/image664.png"/><Relationship Id="rId250" Type="http://schemas.openxmlformats.org/officeDocument/2006/relationships/image" Target="../media/image450.png"/><Relationship Id="rId292" Type="http://schemas.openxmlformats.org/officeDocument/2006/relationships/image" Target="../media/image471.png"/><Relationship Id="rId306" Type="http://schemas.openxmlformats.org/officeDocument/2006/relationships/image" Target="../media/image478.png"/><Relationship Id="rId45" Type="http://schemas.openxmlformats.org/officeDocument/2006/relationships/image" Target="../media/image349.png"/><Relationship Id="rId87" Type="http://schemas.openxmlformats.org/officeDocument/2006/relationships/customXml" Target="../ink/ink707.xml"/><Relationship Id="rId110" Type="http://schemas.openxmlformats.org/officeDocument/2006/relationships/customXml" Target="../ink/ink719.xml"/><Relationship Id="rId348" Type="http://schemas.openxmlformats.org/officeDocument/2006/relationships/image" Target="../media/image499.png"/><Relationship Id="rId152" Type="http://schemas.openxmlformats.org/officeDocument/2006/relationships/customXml" Target="../ink/ink740.xml"/><Relationship Id="rId194" Type="http://schemas.openxmlformats.org/officeDocument/2006/relationships/customXml" Target="../ink/ink761.xml"/><Relationship Id="rId208" Type="http://schemas.openxmlformats.org/officeDocument/2006/relationships/customXml" Target="../ink/ink768.xml"/><Relationship Id="rId415" Type="http://schemas.openxmlformats.org/officeDocument/2006/relationships/customXml" Target="../ink/ink872.xml"/><Relationship Id="rId261" Type="http://schemas.openxmlformats.org/officeDocument/2006/relationships/customXml" Target="../ink/ink795.xml"/><Relationship Id="rId14" Type="http://schemas.openxmlformats.org/officeDocument/2006/relationships/customXml" Target="../ink/ink670.xml"/><Relationship Id="rId56" Type="http://schemas.openxmlformats.org/officeDocument/2006/relationships/customXml" Target="../ink/ink691.xml"/><Relationship Id="rId317" Type="http://schemas.openxmlformats.org/officeDocument/2006/relationships/customXml" Target="../ink/ink823.xml"/><Relationship Id="rId359" Type="http://schemas.openxmlformats.org/officeDocument/2006/relationships/customXml" Target="../ink/ink844.xml"/><Relationship Id="rId98" Type="http://schemas.openxmlformats.org/officeDocument/2006/relationships/image" Target="../media/image375.png"/><Relationship Id="rId121" Type="http://schemas.openxmlformats.org/officeDocument/2006/relationships/image" Target="../media/image386.png"/><Relationship Id="rId163" Type="http://schemas.openxmlformats.org/officeDocument/2006/relationships/image" Target="../media/image407.png"/><Relationship Id="rId219" Type="http://schemas.openxmlformats.org/officeDocument/2006/relationships/customXml" Target="../ink/ink774.xml"/><Relationship Id="rId370" Type="http://schemas.openxmlformats.org/officeDocument/2006/relationships/image" Target="../media/image510.png"/><Relationship Id="rId230" Type="http://schemas.openxmlformats.org/officeDocument/2006/relationships/image" Target="../media/image440.png"/><Relationship Id="rId25" Type="http://schemas.openxmlformats.org/officeDocument/2006/relationships/image" Target="../media/image339.png"/><Relationship Id="rId67" Type="http://schemas.openxmlformats.org/officeDocument/2006/relationships/image" Target="../media/image360.png"/><Relationship Id="rId272" Type="http://schemas.openxmlformats.org/officeDocument/2006/relationships/image" Target="../media/image461.png"/><Relationship Id="rId328" Type="http://schemas.openxmlformats.org/officeDocument/2006/relationships/image" Target="../media/image489.png"/><Relationship Id="rId132" Type="http://schemas.openxmlformats.org/officeDocument/2006/relationships/customXml" Target="../ink/ink730.xml"/><Relationship Id="rId174" Type="http://schemas.openxmlformats.org/officeDocument/2006/relationships/customXml" Target="../ink/ink751.xml"/><Relationship Id="rId381" Type="http://schemas.openxmlformats.org/officeDocument/2006/relationships/customXml" Target="../ink/ink855.xml"/><Relationship Id="rId241" Type="http://schemas.openxmlformats.org/officeDocument/2006/relationships/customXml" Target="../ink/ink785.xml"/><Relationship Id="rId36" Type="http://schemas.openxmlformats.org/officeDocument/2006/relationships/customXml" Target="../ink/ink681.xml"/><Relationship Id="rId283" Type="http://schemas.openxmlformats.org/officeDocument/2006/relationships/customXml" Target="../ink/ink806.xml"/><Relationship Id="rId339" Type="http://schemas.openxmlformats.org/officeDocument/2006/relationships/customXml" Target="../ink/ink834.xml"/><Relationship Id="rId78" Type="http://schemas.openxmlformats.org/officeDocument/2006/relationships/image" Target="../media/image365.png"/><Relationship Id="rId101" Type="http://schemas.openxmlformats.org/officeDocument/2006/relationships/customXml" Target="../ink/ink714.xml"/><Relationship Id="rId143" Type="http://schemas.openxmlformats.org/officeDocument/2006/relationships/image" Target="../media/image397.png"/><Relationship Id="rId185" Type="http://schemas.openxmlformats.org/officeDocument/2006/relationships/image" Target="../media/image418.png"/><Relationship Id="rId350" Type="http://schemas.openxmlformats.org/officeDocument/2006/relationships/image" Target="../media/image500.png"/><Relationship Id="rId406" Type="http://schemas.openxmlformats.org/officeDocument/2006/relationships/image" Target="../media/image665.png"/><Relationship Id="rId9" Type="http://schemas.openxmlformats.org/officeDocument/2006/relationships/image" Target="../media/image332.png"/><Relationship Id="rId210" Type="http://schemas.openxmlformats.org/officeDocument/2006/relationships/customXml" Target="../ink/ink769.xml"/><Relationship Id="rId392" Type="http://schemas.openxmlformats.org/officeDocument/2006/relationships/image" Target="../media/image658.png"/><Relationship Id="rId252" Type="http://schemas.openxmlformats.org/officeDocument/2006/relationships/image" Target="../media/image451.png"/><Relationship Id="rId294" Type="http://schemas.openxmlformats.org/officeDocument/2006/relationships/image" Target="../media/image472.png"/><Relationship Id="rId308" Type="http://schemas.openxmlformats.org/officeDocument/2006/relationships/image" Target="../media/image479.png"/><Relationship Id="rId47" Type="http://schemas.openxmlformats.org/officeDocument/2006/relationships/image" Target="../media/image350.png"/><Relationship Id="rId89" Type="http://schemas.openxmlformats.org/officeDocument/2006/relationships/customXml" Target="../ink/ink708.xml"/><Relationship Id="rId112" Type="http://schemas.openxmlformats.org/officeDocument/2006/relationships/customXml" Target="../ink/ink720.xml"/><Relationship Id="rId154" Type="http://schemas.openxmlformats.org/officeDocument/2006/relationships/customXml" Target="../ink/ink741.xml"/><Relationship Id="rId361" Type="http://schemas.openxmlformats.org/officeDocument/2006/relationships/customXml" Target="../ink/ink845.xml"/><Relationship Id="rId196" Type="http://schemas.openxmlformats.org/officeDocument/2006/relationships/customXml" Target="../ink/ink762.xml"/><Relationship Id="rId417" Type="http://schemas.openxmlformats.org/officeDocument/2006/relationships/customXml" Target="../ink/ink873.xml"/><Relationship Id="rId16" Type="http://schemas.openxmlformats.org/officeDocument/2006/relationships/customXml" Target="../ink/ink671.xml"/><Relationship Id="rId221" Type="http://schemas.openxmlformats.org/officeDocument/2006/relationships/customXml" Target="../ink/ink775.xml"/><Relationship Id="rId263" Type="http://schemas.openxmlformats.org/officeDocument/2006/relationships/customXml" Target="../ink/ink796.xml"/><Relationship Id="rId319" Type="http://schemas.openxmlformats.org/officeDocument/2006/relationships/customXml" Target="../ink/ink824.xml"/><Relationship Id="rId58" Type="http://schemas.openxmlformats.org/officeDocument/2006/relationships/customXml" Target="../ink/ink692.xml"/><Relationship Id="rId123" Type="http://schemas.openxmlformats.org/officeDocument/2006/relationships/image" Target="../media/image387.png"/><Relationship Id="rId330" Type="http://schemas.openxmlformats.org/officeDocument/2006/relationships/image" Target="../media/image490.png"/><Relationship Id="rId165" Type="http://schemas.openxmlformats.org/officeDocument/2006/relationships/image" Target="../media/image408.png"/><Relationship Id="rId372" Type="http://schemas.openxmlformats.org/officeDocument/2006/relationships/image" Target="../media/image511.png"/><Relationship Id="rId232" Type="http://schemas.openxmlformats.org/officeDocument/2006/relationships/image" Target="../media/image441.png"/><Relationship Id="rId274" Type="http://schemas.openxmlformats.org/officeDocument/2006/relationships/image" Target="../media/image462.png"/><Relationship Id="rId27" Type="http://schemas.openxmlformats.org/officeDocument/2006/relationships/image" Target="../media/image340.png"/><Relationship Id="rId69" Type="http://schemas.openxmlformats.org/officeDocument/2006/relationships/customXml" Target="../ink/ink698.xml"/><Relationship Id="rId134" Type="http://schemas.openxmlformats.org/officeDocument/2006/relationships/customXml" Target="../ink/ink731.xml"/><Relationship Id="rId80" Type="http://schemas.openxmlformats.org/officeDocument/2006/relationships/image" Target="../media/image366.png"/><Relationship Id="rId176" Type="http://schemas.openxmlformats.org/officeDocument/2006/relationships/customXml" Target="../ink/ink752.xml"/><Relationship Id="rId341" Type="http://schemas.openxmlformats.org/officeDocument/2006/relationships/customXml" Target="../ink/ink835.xml"/><Relationship Id="rId383" Type="http://schemas.openxmlformats.org/officeDocument/2006/relationships/customXml" Target="../ink/ink856.xml"/><Relationship Id="rId201" Type="http://schemas.openxmlformats.org/officeDocument/2006/relationships/image" Target="../media/image426.png"/><Relationship Id="rId222" Type="http://schemas.openxmlformats.org/officeDocument/2006/relationships/image" Target="../media/image436.png"/><Relationship Id="rId243" Type="http://schemas.openxmlformats.org/officeDocument/2006/relationships/customXml" Target="../ink/ink786.xml"/><Relationship Id="rId264" Type="http://schemas.openxmlformats.org/officeDocument/2006/relationships/image" Target="../media/image457.png"/><Relationship Id="rId285" Type="http://schemas.openxmlformats.org/officeDocument/2006/relationships/customXml" Target="../ink/ink807.xml"/><Relationship Id="rId17" Type="http://schemas.openxmlformats.org/officeDocument/2006/relationships/image" Target="../media/image336.png"/><Relationship Id="rId38" Type="http://schemas.openxmlformats.org/officeDocument/2006/relationships/customXml" Target="../ink/ink682.xml"/><Relationship Id="rId59" Type="http://schemas.openxmlformats.org/officeDocument/2006/relationships/image" Target="../media/image356.png"/><Relationship Id="rId103" Type="http://schemas.openxmlformats.org/officeDocument/2006/relationships/customXml" Target="../ink/ink715.xml"/><Relationship Id="rId124" Type="http://schemas.openxmlformats.org/officeDocument/2006/relationships/customXml" Target="../ink/ink726.xml"/><Relationship Id="rId310" Type="http://schemas.openxmlformats.org/officeDocument/2006/relationships/image" Target="../media/image480.png"/><Relationship Id="rId70" Type="http://schemas.openxmlformats.org/officeDocument/2006/relationships/image" Target="../media/image361.png"/><Relationship Id="rId91" Type="http://schemas.openxmlformats.org/officeDocument/2006/relationships/customXml" Target="../ink/ink709.xml"/><Relationship Id="rId145" Type="http://schemas.openxmlformats.org/officeDocument/2006/relationships/image" Target="../media/image398.png"/><Relationship Id="rId166" Type="http://schemas.openxmlformats.org/officeDocument/2006/relationships/customXml" Target="../ink/ink747.xml"/><Relationship Id="rId187" Type="http://schemas.openxmlformats.org/officeDocument/2006/relationships/image" Target="../media/image419.png"/><Relationship Id="rId331" Type="http://schemas.openxmlformats.org/officeDocument/2006/relationships/customXml" Target="../ink/ink830.xml"/><Relationship Id="rId352" Type="http://schemas.openxmlformats.org/officeDocument/2006/relationships/image" Target="../media/image501.png"/><Relationship Id="rId373" Type="http://schemas.openxmlformats.org/officeDocument/2006/relationships/customXml" Target="../ink/ink851.xml"/><Relationship Id="rId394" Type="http://schemas.openxmlformats.org/officeDocument/2006/relationships/image" Target="../media/image659.png"/><Relationship Id="rId408" Type="http://schemas.openxmlformats.org/officeDocument/2006/relationships/image" Target="../media/image66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70.xml"/><Relationship Id="rId233" Type="http://schemas.openxmlformats.org/officeDocument/2006/relationships/customXml" Target="../ink/ink781.xml"/><Relationship Id="rId254" Type="http://schemas.openxmlformats.org/officeDocument/2006/relationships/image" Target="../media/image452.png"/><Relationship Id="rId28" Type="http://schemas.openxmlformats.org/officeDocument/2006/relationships/customXml" Target="../ink/ink677.xml"/><Relationship Id="rId49" Type="http://schemas.openxmlformats.org/officeDocument/2006/relationships/image" Target="../media/image351.png"/><Relationship Id="rId114" Type="http://schemas.openxmlformats.org/officeDocument/2006/relationships/customXml" Target="../ink/ink721.xml"/><Relationship Id="rId275" Type="http://schemas.openxmlformats.org/officeDocument/2006/relationships/customXml" Target="../ink/ink802.xml"/><Relationship Id="rId296" Type="http://schemas.openxmlformats.org/officeDocument/2006/relationships/image" Target="../media/image473.png"/><Relationship Id="rId300" Type="http://schemas.openxmlformats.org/officeDocument/2006/relationships/image" Target="../media/image475.png"/><Relationship Id="rId60" Type="http://schemas.openxmlformats.org/officeDocument/2006/relationships/customXml" Target="../ink/ink693.xml"/><Relationship Id="rId81" Type="http://schemas.openxmlformats.org/officeDocument/2006/relationships/customXml" Target="../ink/ink704.xml"/><Relationship Id="rId135" Type="http://schemas.openxmlformats.org/officeDocument/2006/relationships/image" Target="../media/image393.png"/><Relationship Id="rId156" Type="http://schemas.openxmlformats.org/officeDocument/2006/relationships/customXml" Target="../ink/ink742.xml"/><Relationship Id="rId177" Type="http://schemas.openxmlformats.org/officeDocument/2006/relationships/image" Target="../media/image414.png"/><Relationship Id="rId198" Type="http://schemas.openxmlformats.org/officeDocument/2006/relationships/customXml" Target="../ink/ink763.xml"/><Relationship Id="rId321" Type="http://schemas.openxmlformats.org/officeDocument/2006/relationships/customXml" Target="../ink/ink825.xml"/><Relationship Id="rId342" Type="http://schemas.openxmlformats.org/officeDocument/2006/relationships/image" Target="../media/image496.png"/><Relationship Id="rId363" Type="http://schemas.openxmlformats.org/officeDocument/2006/relationships/customXml" Target="../ink/ink846.xml"/><Relationship Id="rId384" Type="http://schemas.openxmlformats.org/officeDocument/2006/relationships/image" Target="../media/image654.png"/><Relationship Id="rId202" Type="http://schemas.openxmlformats.org/officeDocument/2006/relationships/customXml" Target="../ink/ink765.xml"/><Relationship Id="rId223" Type="http://schemas.openxmlformats.org/officeDocument/2006/relationships/customXml" Target="../ink/ink776.xml"/><Relationship Id="rId244" Type="http://schemas.openxmlformats.org/officeDocument/2006/relationships/image" Target="../media/image447.png"/><Relationship Id="rId18" Type="http://schemas.openxmlformats.org/officeDocument/2006/relationships/customXml" Target="../ink/ink672.xml"/><Relationship Id="rId39" Type="http://schemas.openxmlformats.org/officeDocument/2006/relationships/image" Target="../media/image346.png"/><Relationship Id="rId265" Type="http://schemas.openxmlformats.org/officeDocument/2006/relationships/customXml" Target="../ink/ink797.xml"/><Relationship Id="rId286" Type="http://schemas.openxmlformats.org/officeDocument/2006/relationships/image" Target="../media/image468.png"/><Relationship Id="rId50" Type="http://schemas.openxmlformats.org/officeDocument/2006/relationships/customXml" Target="../ink/ink688.xml"/><Relationship Id="rId104" Type="http://schemas.openxmlformats.org/officeDocument/2006/relationships/customXml" Target="../ink/ink716.xml"/><Relationship Id="rId125" Type="http://schemas.openxmlformats.org/officeDocument/2006/relationships/image" Target="../media/image388.png"/><Relationship Id="rId146" Type="http://schemas.openxmlformats.org/officeDocument/2006/relationships/customXml" Target="../ink/ink737.xml"/><Relationship Id="rId167" Type="http://schemas.openxmlformats.org/officeDocument/2006/relationships/image" Target="../media/image409.png"/><Relationship Id="rId188" Type="http://schemas.openxmlformats.org/officeDocument/2006/relationships/customXml" Target="../ink/ink758.xml"/><Relationship Id="rId311" Type="http://schemas.openxmlformats.org/officeDocument/2006/relationships/customXml" Target="../ink/ink820.xml"/><Relationship Id="rId332" Type="http://schemas.openxmlformats.org/officeDocument/2006/relationships/image" Target="../media/image491.png"/><Relationship Id="rId353" Type="http://schemas.openxmlformats.org/officeDocument/2006/relationships/customXml" Target="../ink/ink841.xml"/><Relationship Id="rId374" Type="http://schemas.openxmlformats.org/officeDocument/2006/relationships/image" Target="../media/image649.png"/><Relationship Id="rId395" Type="http://schemas.openxmlformats.org/officeDocument/2006/relationships/customXml" Target="../ink/ink862.xml"/><Relationship Id="rId409" Type="http://schemas.openxmlformats.org/officeDocument/2006/relationships/customXml" Target="../ink/ink869.xml"/><Relationship Id="rId71" Type="http://schemas.openxmlformats.org/officeDocument/2006/relationships/customXml" Target="../ink/ink699.xml"/><Relationship Id="rId92" Type="http://schemas.openxmlformats.org/officeDocument/2006/relationships/image" Target="../media/image372.png"/><Relationship Id="rId213" Type="http://schemas.openxmlformats.org/officeDocument/2006/relationships/image" Target="../media/image432.png"/><Relationship Id="rId234" Type="http://schemas.openxmlformats.org/officeDocument/2006/relationships/image" Target="../media/image442.png"/><Relationship Id="rId2" Type="http://schemas.openxmlformats.org/officeDocument/2006/relationships/customXml" Target="../ink/ink664.xml"/><Relationship Id="rId29" Type="http://schemas.openxmlformats.org/officeDocument/2006/relationships/image" Target="../media/image341.png"/><Relationship Id="rId255" Type="http://schemas.openxmlformats.org/officeDocument/2006/relationships/customXml" Target="../ink/ink792.xml"/><Relationship Id="rId276" Type="http://schemas.openxmlformats.org/officeDocument/2006/relationships/image" Target="../media/image463.png"/><Relationship Id="rId297" Type="http://schemas.openxmlformats.org/officeDocument/2006/relationships/customXml" Target="../ink/ink813.xml"/><Relationship Id="rId40" Type="http://schemas.openxmlformats.org/officeDocument/2006/relationships/customXml" Target="../ink/ink683.xml"/><Relationship Id="rId115" Type="http://schemas.openxmlformats.org/officeDocument/2006/relationships/image" Target="../media/image383.png"/><Relationship Id="rId136" Type="http://schemas.openxmlformats.org/officeDocument/2006/relationships/customXml" Target="../ink/ink732.xml"/><Relationship Id="rId157" Type="http://schemas.openxmlformats.org/officeDocument/2006/relationships/image" Target="../media/image404.png"/><Relationship Id="rId178" Type="http://schemas.openxmlformats.org/officeDocument/2006/relationships/customXml" Target="../ink/ink753.xml"/><Relationship Id="rId301" Type="http://schemas.openxmlformats.org/officeDocument/2006/relationships/customXml" Target="../ink/ink815.xml"/><Relationship Id="rId322" Type="http://schemas.openxmlformats.org/officeDocument/2006/relationships/image" Target="../media/image486.png"/><Relationship Id="rId343" Type="http://schemas.openxmlformats.org/officeDocument/2006/relationships/customXml" Target="../ink/ink836.xml"/><Relationship Id="rId364" Type="http://schemas.openxmlformats.org/officeDocument/2006/relationships/image" Target="../media/image507.png"/><Relationship Id="rId61" Type="http://schemas.openxmlformats.org/officeDocument/2006/relationships/image" Target="../media/image357.png"/><Relationship Id="rId82" Type="http://schemas.openxmlformats.org/officeDocument/2006/relationships/image" Target="../media/image367.png"/><Relationship Id="rId199" Type="http://schemas.openxmlformats.org/officeDocument/2006/relationships/image" Target="../media/image425.png"/><Relationship Id="rId203" Type="http://schemas.openxmlformats.org/officeDocument/2006/relationships/image" Target="../media/image427.png"/><Relationship Id="rId385" Type="http://schemas.openxmlformats.org/officeDocument/2006/relationships/customXml" Target="../ink/ink857.xml"/><Relationship Id="rId19" Type="http://schemas.openxmlformats.org/officeDocument/2006/relationships/image" Target="../media/image337.png"/><Relationship Id="rId224" Type="http://schemas.openxmlformats.org/officeDocument/2006/relationships/image" Target="../media/image437.png"/><Relationship Id="rId245" Type="http://schemas.openxmlformats.org/officeDocument/2006/relationships/customXml" Target="../ink/ink787.xml"/><Relationship Id="rId266" Type="http://schemas.openxmlformats.org/officeDocument/2006/relationships/image" Target="../media/image458.png"/><Relationship Id="rId287" Type="http://schemas.openxmlformats.org/officeDocument/2006/relationships/customXml" Target="../ink/ink808.xml"/><Relationship Id="rId410" Type="http://schemas.openxmlformats.org/officeDocument/2006/relationships/image" Target="../media/image667.png"/><Relationship Id="rId30" Type="http://schemas.openxmlformats.org/officeDocument/2006/relationships/customXml" Target="../ink/ink678.xml"/><Relationship Id="rId105" Type="http://schemas.openxmlformats.org/officeDocument/2006/relationships/image" Target="../media/image378.png"/><Relationship Id="rId126" Type="http://schemas.openxmlformats.org/officeDocument/2006/relationships/customXml" Target="../ink/ink727.xml"/><Relationship Id="rId147" Type="http://schemas.openxmlformats.org/officeDocument/2006/relationships/image" Target="../media/image399.png"/><Relationship Id="rId168" Type="http://schemas.openxmlformats.org/officeDocument/2006/relationships/customXml" Target="../ink/ink748.xml"/><Relationship Id="rId312" Type="http://schemas.openxmlformats.org/officeDocument/2006/relationships/image" Target="../media/image481.png"/><Relationship Id="rId333" Type="http://schemas.openxmlformats.org/officeDocument/2006/relationships/customXml" Target="../ink/ink831.xml"/><Relationship Id="rId354" Type="http://schemas.openxmlformats.org/officeDocument/2006/relationships/image" Target="../media/image502.png"/><Relationship Id="rId51" Type="http://schemas.openxmlformats.org/officeDocument/2006/relationships/image" Target="../media/image352.png"/><Relationship Id="rId72" Type="http://schemas.openxmlformats.org/officeDocument/2006/relationships/image" Target="../media/image362.png"/><Relationship Id="rId93" Type="http://schemas.openxmlformats.org/officeDocument/2006/relationships/customXml" Target="../ink/ink710.xml"/><Relationship Id="rId189" Type="http://schemas.openxmlformats.org/officeDocument/2006/relationships/image" Target="../media/image420.png"/><Relationship Id="rId375" Type="http://schemas.openxmlformats.org/officeDocument/2006/relationships/customXml" Target="../ink/ink852.xml"/><Relationship Id="rId396" Type="http://schemas.openxmlformats.org/officeDocument/2006/relationships/image" Target="../media/image660.png"/><Relationship Id="rId3" Type="http://schemas.openxmlformats.org/officeDocument/2006/relationships/image" Target="../media/image329.png"/><Relationship Id="rId214" Type="http://schemas.openxmlformats.org/officeDocument/2006/relationships/customXml" Target="../ink/ink771.xml"/><Relationship Id="rId235" Type="http://schemas.openxmlformats.org/officeDocument/2006/relationships/customXml" Target="../ink/ink782.xml"/><Relationship Id="rId256" Type="http://schemas.openxmlformats.org/officeDocument/2006/relationships/image" Target="../media/image453.png"/><Relationship Id="rId277" Type="http://schemas.openxmlformats.org/officeDocument/2006/relationships/customXml" Target="../ink/ink803.xml"/><Relationship Id="rId298" Type="http://schemas.openxmlformats.org/officeDocument/2006/relationships/image" Target="../media/image474.png"/><Relationship Id="rId400" Type="http://schemas.openxmlformats.org/officeDocument/2006/relationships/image" Target="../media/image662.png"/><Relationship Id="rId116" Type="http://schemas.openxmlformats.org/officeDocument/2006/relationships/customXml" Target="../ink/ink722.xml"/><Relationship Id="rId137" Type="http://schemas.openxmlformats.org/officeDocument/2006/relationships/image" Target="../media/image394.png"/><Relationship Id="rId158" Type="http://schemas.openxmlformats.org/officeDocument/2006/relationships/customXml" Target="../ink/ink743.xml"/><Relationship Id="rId302" Type="http://schemas.openxmlformats.org/officeDocument/2006/relationships/image" Target="../media/image476.png"/><Relationship Id="rId323" Type="http://schemas.openxmlformats.org/officeDocument/2006/relationships/customXml" Target="../ink/ink826.xml"/><Relationship Id="rId344" Type="http://schemas.openxmlformats.org/officeDocument/2006/relationships/image" Target="../media/image497.png"/><Relationship Id="rId20" Type="http://schemas.openxmlformats.org/officeDocument/2006/relationships/customXml" Target="../ink/ink673.xml"/><Relationship Id="rId41" Type="http://schemas.openxmlformats.org/officeDocument/2006/relationships/image" Target="../media/image347.png"/><Relationship Id="rId62" Type="http://schemas.openxmlformats.org/officeDocument/2006/relationships/customXml" Target="../ink/ink694.xml"/><Relationship Id="rId83" Type="http://schemas.openxmlformats.org/officeDocument/2006/relationships/customXml" Target="../ink/ink705.xml"/><Relationship Id="rId179" Type="http://schemas.openxmlformats.org/officeDocument/2006/relationships/image" Target="../media/image415.png"/><Relationship Id="rId365" Type="http://schemas.openxmlformats.org/officeDocument/2006/relationships/customXml" Target="../ink/ink847.xml"/><Relationship Id="rId386" Type="http://schemas.openxmlformats.org/officeDocument/2006/relationships/image" Target="../media/image655.png"/><Relationship Id="rId190" Type="http://schemas.openxmlformats.org/officeDocument/2006/relationships/customXml" Target="../ink/ink759.xml"/><Relationship Id="rId204" Type="http://schemas.openxmlformats.org/officeDocument/2006/relationships/customXml" Target="../ink/ink766.xml"/><Relationship Id="rId225" Type="http://schemas.openxmlformats.org/officeDocument/2006/relationships/customXml" Target="../ink/ink777.xml"/><Relationship Id="rId246" Type="http://schemas.openxmlformats.org/officeDocument/2006/relationships/image" Target="../media/image448.png"/><Relationship Id="rId267" Type="http://schemas.openxmlformats.org/officeDocument/2006/relationships/customXml" Target="../ink/ink798.xml"/><Relationship Id="rId288" Type="http://schemas.openxmlformats.org/officeDocument/2006/relationships/image" Target="../media/image469.png"/><Relationship Id="rId411" Type="http://schemas.openxmlformats.org/officeDocument/2006/relationships/customXml" Target="../ink/ink870.xml"/><Relationship Id="rId106" Type="http://schemas.openxmlformats.org/officeDocument/2006/relationships/customXml" Target="../ink/ink717.xml"/><Relationship Id="rId127" Type="http://schemas.openxmlformats.org/officeDocument/2006/relationships/image" Target="../media/image389.png"/><Relationship Id="rId313" Type="http://schemas.openxmlformats.org/officeDocument/2006/relationships/customXml" Target="../ink/ink821.xml"/><Relationship Id="rId10" Type="http://schemas.openxmlformats.org/officeDocument/2006/relationships/customXml" Target="../ink/ink668.xml"/><Relationship Id="rId31" Type="http://schemas.openxmlformats.org/officeDocument/2006/relationships/image" Target="../media/image342.png"/><Relationship Id="rId52" Type="http://schemas.openxmlformats.org/officeDocument/2006/relationships/customXml" Target="../ink/ink689.xml"/><Relationship Id="rId73" Type="http://schemas.openxmlformats.org/officeDocument/2006/relationships/customXml" Target="../ink/ink700.xml"/><Relationship Id="rId94" Type="http://schemas.openxmlformats.org/officeDocument/2006/relationships/image" Target="../media/image373.png"/><Relationship Id="rId148" Type="http://schemas.openxmlformats.org/officeDocument/2006/relationships/customXml" Target="../ink/ink738.xml"/><Relationship Id="rId169" Type="http://schemas.openxmlformats.org/officeDocument/2006/relationships/image" Target="../media/image410.png"/><Relationship Id="rId334" Type="http://schemas.openxmlformats.org/officeDocument/2006/relationships/image" Target="../media/image492.png"/><Relationship Id="rId355" Type="http://schemas.openxmlformats.org/officeDocument/2006/relationships/customXml" Target="../ink/ink842.xml"/><Relationship Id="rId376" Type="http://schemas.openxmlformats.org/officeDocument/2006/relationships/image" Target="../media/image650.png"/><Relationship Id="rId397" Type="http://schemas.openxmlformats.org/officeDocument/2006/relationships/customXml" Target="../ink/ink863.xml"/><Relationship Id="rId4" Type="http://schemas.openxmlformats.org/officeDocument/2006/relationships/customXml" Target="../ink/ink665.xml"/><Relationship Id="rId180" Type="http://schemas.openxmlformats.org/officeDocument/2006/relationships/customXml" Target="../ink/ink754.xml"/><Relationship Id="rId215" Type="http://schemas.openxmlformats.org/officeDocument/2006/relationships/image" Target="../media/image433.png"/><Relationship Id="rId236" Type="http://schemas.openxmlformats.org/officeDocument/2006/relationships/image" Target="../media/image443.png"/><Relationship Id="rId257" Type="http://schemas.openxmlformats.org/officeDocument/2006/relationships/customXml" Target="../ink/ink793.xml"/><Relationship Id="rId278" Type="http://schemas.openxmlformats.org/officeDocument/2006/relationships/image" Target="../media/image464.png"/><Relationship Id="rId401" Type="http://schemas.openxmlformats.org/officeDocument/2006/relationships/customXml" Target="../ink/ink865.xml"/><Relationship Id="rId303" Type="http://schemas.openxmlformats.org/officeDocument/2006/relationships/customXml" Target="../ink/ink816.xml"/><Relationship Id="rId42" Type="http://schemas.openxmlformats.org/officeDocument/2006/relationships/customXml" Target="../ink/ink684.xml"/><Relationship Id="rId84" Type="http://schemas.openxmlformats.org/officeDocument/2006/relationships/image" Target="../media/image368.png"/><Relationship Id="rId138" Type="http://schemas.openxmlformats.org/officeDocument/2006/relationships/customXml" Target="../ink/ink733.xml"/><Relationship Id="rId345" Type="http://schemas.openxmlformats.org/officeDocument/2006/relationships/customXml" Target="../ink/ink837.xml"/><Relationship Id="rId387" Type="http://schemas.openxmlformats.org/officeDocument/2006/relationships/customXml" Target="../ink/ink858.xml"/><Relationship Id="rId191" Type="http://schemas.openxmlformats.org/officeDocument/2006/relationships/image" Target="../media/image421.png"/><Relationship Id="rId205" Type="http://schemas.openxmlformats.org/officeDocument/2006/relationships/image" Target="../media/image428.png"/><Relationship Id="rId247" Type="http://schemas.openxmlformats.org/officeDocument/2006/relationships/customXml" Target="../ink/ink788.xml"/><Relationship Id="rId412" Type="http://schemas.openxmlformats.org/officeDocument/2006/relationships/image" Target="../media/image668.png"/><Relationship Id="rId107" Type="http://schemas.openxmlformats.org/officeDocument/2006/relationships/image" Target="../media/image379.png"/><Relationship Id="rId289" Type="http://schemas.openxmlformats.org/officeDocument/2006/relationships/customXml" Target="../ink/ink809.xml"/><Relationship Id="rId11" Type="http://schemas.openxmlformats.org/officeDocument/2006/relationships/image" Target="../media/image333.png"/><Relationship Id="rId53" Type="http://schemas.openxmlformats.org/officeDocument/2006/relationships/image" Target="../media/image353.png"/><Relationship Id="rId149" Type="http://schemas.openxmlformats.org/officeDocument/2006/relationships/image" Target="../media/image400.png"/><Relationship Id="rId314" Type="http://schemas.openxmlformats.org/officeDocument/2006/relationships/image" Target="../media/image482.png"/><Relationship Id="rId356" Type="http://schemas.openxmlformats.org/officeDocument/2006/relationships/image" Target="../media/image503.png"/><Relationship Id="rId398" Type="http://schemas.openxmlformats.org/officeDocument/2006/relationships/image" Target="../media/image661.png"/><Relationship Id="rId95" Type="http://schemas.openxmlformats.org/officeDocument/2006/relationships/customXml" Target="../ink/ink711.xml"/><Relationship Id="rId160" Type="http://schemas.openxmlformats.org/officeDocument/2006/relationships/customXml" Target="../ink/ink744.xml"/><Relationship Id="rId216" Type="http://schemas.openxmlformats.org/officeDocument/2006/relationships/customXml" Target="../ink/ink772.xml"/><Relationship Id="rId258" Type="http://schemas.openxmlformats.org/officeDocument/2006/relationships/image" Target="../media/image454.png"/><Relationship Id="rId22" Type="http://schemas.openxmlformats.org/officeDocument/2006/relationships/customXml" Target="../ink/ink674.xml"/><Relationship Id="rId64" Type="http://schemas.openxmlformats.org/officeDocument/2006/relationships/customXml" Target="../ink/ink695.xml"/><Relationship Id="rId118" Type="http://schemas.openxmlformats.org/officeDocument/2006/relationships/customXml" Target="../ink/ink723.xml"/><Relationship Id="rId325" Type="http://schemas.openxmlformats.org/officeDocument/2006/relationships/customXml" Target="../ink/ink827.xml"/><Relationship Id="rId367" Type="http://schemas.openxmlformats.org/officeDocument/2006/relationships/customXml" Target="../ink/ink848.xml"/><Relationship Id="rId171" Type="http://schemas.openxmlformats.org/officeDocument/2006/relationships/image" Target="../media/image411.png"/><Relationship Id="rId227" Type="http://schemas.openxmlformats.org/officeDocument/2006/relationships/customXml" Target="../ink/ink778.xml"/><Relationship Id="rId269" Type="http://schemas.openxmlformats.org/officeDocument/2006/relationships/customXml" Target="../ink/ink799.xml"/><Relationship Id="rId33" Type="http://schemas.openxmlformats.org/officeDocument/2006/relationships/image" Target="../media/image343.png"/><Relationship Id="rId129" Type="http://schemas.openxmlformats.org/officeDocument/2006/relationships/image" Target="../media/image390.png"/><Relationship Id="rId280" Type="http://schemas.openxmlformats.org/officeDocument/2006/relationships/image" Target="../media/image465.png"/><Relationship Id="rId336" Type="http://schemas.openxmlformats.org/officeDocument/2006/relationships/image" Target="../media/image493.png"/><Relationship Id="rId75" Type="http://schemas.openxmlformats.org/officeDocument/2006/relationships/customXml" Target="../ink/ink701.xml"/><Relationship Id="rId140" Type="http://schemas.openxmlformats.org/officeDocument/2006/relationships/customXml" Target="../ink/ink734.xml"/><Relationship Id="rId182" Type="http://schemas.openxmlformats.org/officeDocument/2006/relationships/customXml" Target="../ink/ink755.xml"/><Relationship Id="rId378" Type="http://schemas.openxmlformats.org/officeDocument/2006/relationships/image" Target="../media/image651.png"/><Relationship Id="rId403" Type="http://schemas.openxmlformats.org/officeDocument/2006/relationships/customXml" Target="../ink/ink866.xml"/><Relationship Id="rId6" Type="http://schemas.openxmlformats.org/officeDocument/2006/relationships/customXml" Target="../ink/ink666.xml"/><Relationship Id="rId238" Type="http://schemas.openxmlformats.org/officeDocument/2006/relationships/image" Target="../media/image444.png"/><Relationship Id="rId291" Type="http://schemas.openxmlformats.org/officeDocument/2006/relationships/customXml" Target="../ink/ink810.xml"/><Relationship Id="rId305" Type="http://schemas.openxmlformats.org/officeDocument/2006/relationships/customXml" Target="../ink/ink817.xml"/><Relationship Id="rId347" Type="http://schemas.openxmlformats.org/officeDocument/2006/relationships/customXml" Target="../ink/ink838.xml"/><Relationship Id="rId44" Type="http://schemas.openxmlformats.org/officeDocument/2006/relationships/customXml" Target="../ink/ink685.xml"/><Relationship Id="rId86" Type="http://schemas.openxmlformats.org/officeDocument/2006/relationships/image" Target="../media/image369.png"/><Relationship Id="rId151" Type="http://schemas.openxmlformats.org/officeDocument/2006/relationships/image" Target="../media/image401.png"/><Relationship Id="rId389" Type="http://schemas.openxmlformats.org/officeDocument/2006/relationships/customXml" Target="../ink/ink859.xml"/><Relationship Id="rId193" Type="http://schemas.openxmlformats.org/officeDocument/2006/relationships/image" Target="../media/image422.png"/><Relationship Id="rId207" Type="http://schemas.openxmlformats.org/officeDocument/2006/relationships/image" Target="../media/image429.png"/><Relationship Id="rId249" Type="http://schemas.openxmlformats.org/officeDocument/2006/relationships/customXml" Target="../ink/ink789.xml"/><Relationship Id="rId414" Type="http://schemas.openxmlformats.org/officeDocument/2006/relationships/image" Target="../media/image669.png"/><Relationship Id="rId13" Type="http://schemas.openxmlformats.org/officeDocument/2006/relationships/image" Target="../media/image334.png"/><Relationship Id="rId109" Type="http://schemas.openxmlformats.org/officeDocument/2006/relationships/image" Target="../media/image380.png"/><Relationship Id="rId260" Type="http://schemas.openxmlformats.org/officeDocument/2006/relationships/image" Target="../media/image455.png"/><Relationship Id="rId316" Type="http://schemas.openxmlformats.org/officeDocument/2006/relationships/image" Target="../media/image483.png"/><Relationship Id="rId55" Type="http://schemas.openxmlformats.org/officeDocument/2006/relationships/image" Target="../media/image354.png"/><Relationship Id="rId97" Type="http://schemas.openxmlformats.org/officeDocument/2006/relationships/customXml" Target="../ink/ink712.xml"/><Relationship Id="rId120" Type="http://schemas.openxmlformats.org/officeDocument/2006/relationships/customXml" Target="../ink/ink724.xml"/><Relationship Id="rId358" Type="http://schemas.openxmlformats.org/officeDocument/2006/relationships/image" Target="../media/image504.png"/><Relationship Id="rId162" Type="http://schemas.openxmlformats.org/officeDocument/2006/relationships/customXml" Target="../ink/ink745.xml"/><Relationship Id="rId218" Type="http://schemas.openxmlformats.org/officeDocument/2006/relationships/customXml" Target="../ink/ink773.xml"/><Relationship Id="rId271" Type="http://schemas.openxmlformats.org/officeDocument/2006/relationships/customXml" Target="../ink/ink800.xml"/><Relationship Id="rId24" Type="http://schemas.openxmlformats.org/officeDocument/2006/relationships/customXml" Target="../ink/ink675.xml"/><Relationship Id="rId66" Type="http://schemas.openxmlformats.org/officeDocument/2006/relationships/customXml" Target="../ink/ink696.xml"/><Relationship Id="rId131" Type="http://schemas.openxmlformats.org/officeDocument/2006/relationships/image" Target="../media/image391.png"/><Relationship Id="rId327" Type="http://schemas.openxmlformats.org/officeDocument/2006/relationships/customXml" Target="../ink/ink828.xml"/><Relationship Id="rId369" Type="http://schemas.openxmlformats.org/officeDocument/2006/relationships/customXml" Target="../ink/ink849.xml"/><Relationship Id="rId173" Type="http://schemas.openxmlformats.org/officeDocument/2006/relationships/image" Target="../media/image412.png"/><Relationship Id="rId229" Type="http://schemas.openxmlformats.org/officeDocument/2006/relationships/customXml" Target="../ink/ink779.xml"/><Relationship Id="rId380" Type="http://schemas.openxmlformats.org/officeDocument/2006/relationships/image" Target="../media/image652.png"/><Relationship Id="rId240" Type="http://schemas.openxmlformats.org/officeDocument/2006/relationships/image" Target="../media/image445.png"/><Relationship Id="rId35" Type="http://schemas.openxmlformats.org/officeDocument/2006/relationships/image" Target="../media/image344.png"/><Relationship Id="rId77" Type="http://schemas.openxmlformats.org/officeDocument/2006/relationships/customXml" Target="../ink/ink702.xml"/><Relationship Id="rId100" Type="http://schemas.openxmlformats.org/officeDocument/2006/relationships/image" Target="../media/image376.png"/><Relationship Id="rId282" Type="http://schemas.openxmlformats.org/officeDocument/2006/relationships/image" Target="../media/image466.png"/><Relationship Id="rId338" Type="http://schemas.openxmlformats.org/officeDocument/2006/relationships/image" Target="../media/image494.png"/><Relationship Id="rId8" Type="http://schemas.openxmlformats.org/officeDocument/2006/relationships/customXml" Target="../ink/ink667.xml"/><Relationship Id="rId142" Type="http://schemas.openxmlformats.org/officeDocument/2006/relationships/customXml" Target="../ink/ink735.xml"/><Relationship Id="rId184" Type="http://schemas.openxmlformats.org/officeDocument/2006/relationships/customXml" Target="../ink/ink756.xml"/><Relationship Id="rId391" Type="http://schemas.openxmlformats.org/officeDocument/2006/relationships/customXml" Target="../ink/ink860.xml"/><Relationship Id="rId405" Type="http://schemas.openxmlformats.org/officeDocument/2006/relationships/customXml" Target="../ink/ink867.xml"/><Relationship Id="rId251" Type="http://schemas.openxmlformats.org/officeDocument/2006/relationships/customXml" Target="../ink/ink790.xml"/><Relationship Id="rId46" Type="http://schemas.openxmlformats.org/officeDocument/2006/relationships/customXml" Target="../ink/ink686.xml"/><Relationship Id="rId293" Type="http://schemas.openxmlformats.org/officeDocument/2006/relationships/customXml" Target="../ink/ink811.xml"/><Relationship Id="rId307" Type="http://schemas.openxmlformats.org/officeDocument/2006/relationships/customXml" Target="../ink/ink818.xml"/><Relationship Id="rId349" Type="http://schemas.openxmlformats.org/officeDocument/2006/relationships/customXml" Target="../ink/ink839.xml"/><Relationship Id="rId88" Type="http://schemas.openxmlformats.org/officeDocument/2006/relationships/image" Target="../media/image370.png"/><Relationship Id="rId111" Type="http://schemas.openxmlformats.org/officeDocument/2006/relationships/image" Target="../media/image381.png"/><Relationship Id="rId153" Type="http://schemas.openxmlformats.org/officeDocument/2006/relationships/image" Target="../media/image402.png"/><Relationship Id="rId195" Type="http://schemas.openxmlformats.org/officeDocument/2006/relationships/image" Target="../media/image423.png"/><Relationship Id="rId209" Type="http://schemas.openxmlformats.org/officeDocument/2006/relationships/image" Target="../media/image430.png"/><Relationship Id="rId360" Type="http://schemas.openxmlformats.org/officeDocument/2006/relationships/image" Target="../media/image505.png"/><Relationship Id="rId416" Type="http://schemas.openxmlformats.org/officeDocument/2006/relationships/image" Target="../media/image670.png"/><Relationship Id="rId220" Type="http://schemas.openxmlformats.org/officeDocument/2006/relationships/image" Target="../media/image435.png"/><Relationship Id="rId15" Type="http://schemas.openxmlformats.org/officeDocument/2006/relationships/image" Target="../media/image335.png"/><Relationship Id="rId57" Type="http://schemas.openxmlformats.org/officeDocument/2006/relationships/image" Target="../media/image355.png"/><Relationship Id="rId262" Type="http://schemas.openxmlformats.org/officeDocument/2006/relationships/image" Target="../media/image456.png"/><Relationship Id="rId318" Type="http://schemas.openxmlformats.org/officeDocument/2006/relationships/image" Target="../media/image484.png"/><Relationship Id="rId99" Type="http://schemas.openxmlformats.org/officeDocument/2006/relationships/customXml" Target="../ink/ink713.xml"/><Relationship Id="rId122" Type="http://schemas.openxmlformats.org/officeDocument/2006/relationships/customXml" Target="../ink/ink725.xml"/><Relationship Id="rId164" Type="http://schemas.openxmlformats.org/officeDocument/2006/relationships/customXml" Target="../ink/ink746.xml"/><Relationship Id="rId371" Type="http://schemas.openxmlformats.org/officeDocument/2006/relationships/customXml" Target="../ink/ink850.xml"/><Relationship Id="rId26" Type="http://schemas.openxmlformats.org/officeDocument/2006/relationships/customXml" Target="../ink/ink676.xml"/><Relationship Id="rId231" Type="http://schemas.openxmlformats.org/officeDocument/2006/relationships/customXml" Target="../ink/ink780.xml"/><Relationship Id="rId273" Type="http://schemas.openxmlformats.org/officeDocument/2006/relationships/customXml" Target="../ink/ink801.xml"/><Relationship Id="rId329" Type="http://schemas.openxmlformats.org/officeDocument/2006/relationships/customXml" Target="../ink/ink829.xml"/><Relationship Id="rId68" Type="http://schemas.openxmlformats.org/officeDocument/2006/relationships/customXml" Target="../ink/ink697.xml"/><Relationship Id="rId133" Type="http://schemas.openxmlformats.org/officeDocument/2006/relationships/image" Target="../media/image392.png"/><Relationship Id="rId175" Type="http://schemas.openxmlformats.org/officeDocument/2006/relationships/image" Target="../media/image413.png"/><Relationship Id="rId340" Type="http://schemas.openxmlformats.org/officeDocument/2006/relationships/image" Target="../media/image495.png"/><Relationship Id="rId200" Type="http://schemas.openxmlformats.org/officeDocument/2006/relationships/customXml" Target="../ink/ink764.xml"/><Relationship Id="rId382" Type="http://schemas.openxmlformats.org/officeDocument/2006/relationships/image" Target="../media/image653.png"/><Relationship Id="rId242" Type="http://schemas.openxmlformats.org/officeDocument/2006/relationships/image" Target="../media/image446.png"/><Relationship Id="rId284" Type="http://schemas.openxmlformats.org/officeDocument/2006/relationships/image" Target="../media/image467.png"/><Relationship Id="rId37" Type="http://schemas.openxmlformats.org/officeDocument/2006/relationships/image" Target="../media/image345.png"/><Relationship Id="rId79" Type="http://schemas.openxmlformats.org/officeDocument/2006/relationships/customXml" Target="../ink/ink703.xml"/><Relationship Id="rId102" Type="http://schemas.openxmlformats.org/officeDocument/2006/relationships/image" Target="../media/image377.png"/><Relationship Id="rId144" Type="http://schemas.openxmlformats.org/officeDocument/2006/relationships/customXml" Target="../ink/ink736.xml"/><Relationship Id="rId90" Type="http://schemas.openxmlformats.org/officeDocument/2006/relationships/image" Target="../media/image371.png"/><Relationship Id="rId186" Type="http://schemas.openxmlformats.org/officeDocument/2006/relationships/customXml" Target="../ink/ink757.xml"/><Relationship Id="rId351" Type="http://schemas.openxmlformats.org/officeDocument/2006/relationships/customXml" Target="../ink/ink840.xml"/><Relationship Id="rId393" Type="http://schemas.openxmlformats.org/officeDocument/2006/relationships/customXml" Target="../ink/ink861.xml"/><Relationship Id="rId407" Type="http://schemas.openxmlformats.org/officeDocument/2006/relationships/customXml" Target="../ink/ink868.xml"/><Relationship Id="rId211" Type="http://schemas.openxmlformats.org/officeDocument/2006/relationships/image" Target="../media/image431.png"/><Relationship Id="rId253" Type="http://schemas.openxmlformats.org/officeDocument/2006/relationships/customXml" Target="../ink/ink791.xml"/><Relationship Id="rId295" Type="http://schemas.openxmlformats.org/officeDocument/2006/relationships/customXml" Target="../ink/ink812.xml"/><Relationship Id="rId309" Type="http://schemas.openxmlformats.org/officeDocument/2006/relationships/customXml" Target="../ink/ink819.xml"/><Relationship Id="rId48" Type="http://schemas.openxmlformats.org/officeDocument/2006/relationships/customXml" Target="../ink/ink687.xml"/><Relationship Id="rId113" Type="http://schemas.openxmlformats.org/officeDocument/2006/relationships/image" Target="../media/image382.png"/><Relationship Id="rId320" Type="http://schemas.openxmlformats.org/officeDocument/2006/relationships/image" Target="../media/image485.png"/><Relationship Id="rId155" Type="http://schemas.openxmlformats.org/officeDocument/2006/relationships/image" Target="../media/image403.png"/><Relationship Id="rId197" Type="http://schemas.openxmlformats.org/officeDocument/2006/relationships/image" Target="../media/image424.png"/><Relationship Id="rId362" Type="http://schemas.openxmlformats.org/officeDocument/2006/relationships/image" Target="../media/image506.png"/><Relationship Id="rId418" Type="http://schemas.openxmlformats.org/officeDocument/2006/relationships/image" Target="../media/image671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19.png"/><Relationship Id="rId21" Type="http://schemas.openxmlformats.org/officeDocument/2006/relationships/image" Target="../media/image10.png"/><Relationship Id="rId34" Type="http://schemas.openxmlformats.org/officeDocument/2006/relationships/customXml" Target="../ink/ink17.xml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4.png"/><Relationship Id="rId41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40" Type="http://schemas.openxmlformats.org/officeDocument/2006/relationships/customXml" Target="../ink/ink20.xml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8" Type="http://schemas.openxmlformats.org/officeDocument/2006/relationships/customXml" Target="../ink/ink4.xml"/><Relationship Id="rId3" Type="http://schemas.openxmlformats.org/officeDocument/2006/relationships/image" Target="../media/image1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8.xml"/><Relationship Id="rId21" Type="http://schemas.openxmlformats.org/officeDocument/2006/relationships/customXml" Target="../ink/ink30.xml"/><Relationship Id="rId42" Type="http://schemas.openxmlformats.org/officeDocument/2006/relationships/image" Target="../media/image41.png"/><Relationship Id="rId63" Type="http://schemas.openxmlformats.org/officeDocument/2006/relationships/customXml" Target="../ink/ink51.xml"/><Relationship Id="rId84" Type="http://schemas.openxmlformats.org/officeDocument/2006/relationships/image" Target="../media/image62.png"/><Relationship Id="rId138" Type="http://schemas.openxmlformats.org/officeDocument/2006/relationships/image" Target="../media/image88.png"/><Relationship Id="rId159" Type="http://schemas.openxmlformats.org/officeDocument/2006/relationships/image" Target="../media/image98.png"/><Relationship Id="rId170" Type="http://schemas.openxmlformats.org/officeDocument/2006/relationships/image" Target="../media/image103.png"/><Relationship Id="rId107" Type="http://schemas.openxmlformats.org/officeDocument/2006/relationships/customXml" Target="../ink/ink73.xml"/><Relationship Id="rId11" Type="http://schemas.openxmlformats.org/officeDocument/2006/relationships/customXml" Target="../ink/ink25.xml"/><Relationship Id="rId32" Type="http://schemas.openxmlformats.org/officeDocument/2006/relationships/image" Target="../media/image36.png"/><Relationship Id="rId53" Type="http://schemas.openxmlformats.org/officeDocument/2006/relationships/customXml" Target="../ink/ink46.xml"/><Relationship Id="rId74" Type="http://schemas.openxmlformats.org/officeDocument/2006/relationships/image" Target="../media/image57.png"/><Relationship Id="rId128" Type="http://schemas.openxmlformats.org/officeDocument/2006/relationships/image" Target="../media/image84.png"/><Relationship Id="rId149" Type="http://schemas.openxmlformats.org/officeDocument/2006/relationships/customXml" Target="../ink/ink95.xml"/><Relationship Id="rId5" Type="http://schemas.openxmlformats.org/officeDocument/2006/relationships/customXml" Target="../ink/ink22.xml"/><Relationship Id="rId95" Type="http://schemas.openxmlformats.org/officeDocument/2006/relationships/customXml" Target="../ink/ink67.xml"/><Relationship Id="rId160" Type="http://schemas.openxmlformats.org/officeDocument/2006/relationships/customXml" Target="../ink/ink101.xml"/><Relationship Id="rId22" Type="http://schemas.openxmlformats.org/officeDocument/2006/relationships/image" Target="../media/image31.png"/><Relationship Id="rId43" Type="http://schemas.openxmlformats.org/officeDocument/2006/relationships/customXml" Target="../ink/ink41.xml"/><Relationship Id="rId64" Type="http://schemas.openxmlformats.org/officeDocument/2006/relationships/image" Target="../media/image52.png"/><Relationship Id="rId118" Type="http://schemas.openxmlformats.org/officeDocument/2006/relationships/image" Target="../media/image79.png"/><Relationship Id="rId139" Type="http://schemas.openxmlformats.org/officeDocument/2006/relationships/customXml" Target="../ink/ink90.xml"/><Relationship Id="rId85" Type="http://schemas.openxmlformats.org/officeDocument/2006/relationships/customXml" Target="../ink/ink62.xml"/><Relationship Id="rId150" Type="http://schemas.openxmlformats.org/officeDocument/2006/relationships/image" Target="../media/image94.png"/><Relationship Id="rId171" Type="http://schemas.openxmlformats.org/officeDocument/2006/relationships/customXml" Target="../ink/ink107.xml"/><Relationship Id="rId12" Type="http://schemas.openxmlformats.org/officeDocument/2006/relationships/image" Target="../media/image26.png"/><Relationship Id="rId33" Type="http://schemas.openxmlformats.org/officeDocument/2006/relationships/customXml" Target="../ink/ink36.xml"/><Relationship Id="rId108" Type="http://schemas.openxmlformats.org/officeDocument/2006/relationships/image" Target="../media/image74.png"/><Relationship Id="rId129" Type="http://schemas.openxmlformats.org/officeDocument/2006/relationships/customXml" Target="../ink/ink84.xml"/><Relationship Id="rId54" Type="http://schemas.openxmlformats.org/officeDocument/2006/relationships/image" Target="../media/image47.png"/><Relationship Id="rId75" Type="http://schemas.openxmlformats.org/officeDocument/2006/relationships/customXml" Target="../ink/ink57.xml"/><Relationship Id="rId96" Type="http://schemas.openxmlformats.org/officeDocument/2006/relationships/image" Target="../media/image68.png"/><Relationship Id="rId140" Type="http://schemas.openxmlformats.org/officeDocument/2006/relationships/image" Target="../media/image89.png"/><Relationship Id="rId161" Type="http://schemas.openxmlformats.org/officeDocument/2006/relationships/image" Target="../media/image9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23" Type="http://schemas.openxmlformats.org/officeDocument/2006/relationships/customXml" Target="../ink/ink31.xml"/><Relationship Id="rId28" Type="http://schemas.openxmlformats.org/officeDocument/2006/relationships/image" Target="../media/image34.png"/><Relationship Id="rId49" Type="http://schemas.openxmlformats.org/officeDocument/2006/relationships/customXml" Target="../ink/ink44.xml"/><Relationship Id="rId114" Type="http://schemas.openxmlformats.org/officeDocument/2006/relationships/image" Target="../media/image77.png"/><Relationship Id="rId119" Type="http://schemas.openxmlformats.org/officeDocument/2006/relationships/customXml" Target="../ink/ink79.xml"/><Relationship Id="rId44" Type="http://schemas.openxmlformats.org/officeDocument/2006/relationships/image" Target="../media/image42.png"/><Relationship Id="rId60" Type="http://schemas.openxmlformats.org/officeDocument/2006/relationships/image" Target="../media/image50.png"/><Relationship Id="rId65" Type="http://schemas.openxmlformats.org/officeDocument/2006/relationships/customXml" Target="../ink/ink52.xml"/><Relationship Id="rId81" Type="http://schemas.openxmlformats.org/officeDocument/2006/relationships/customXml" Target="../ink/ink60.xml"/><Relationship Id="rId86" Type="http://schemas.openxmlformats.org/officeDocument/2006/relationships/image" Target="../media/image63.png"/><Relationship Id="rId130" Type="http://schemas.openxmlformats.org/officeDocument/2006/relationships/customXml" Target="../ink/ink85.xml"/><Relationship Id="rId135" Type="http://schemas.openxmlformats.org/officeDocument/2006/relationships/customXml" Target="../ink/ink88.xml"/><Relationship Id="rId151" Type="http://schemas.openxmlformats.org/officeDocument/2006/relationships/customXml" Target="../ink/ink96.xml"/><Relationship Id="rId156" Type="http://schemas.openxmlformats.org/officeDocument/2006/relationships/customXml" Target="../ink/ink99.xml"/><Relationship Id="rId172" Type="http://schemas.openxmlformats.org/officeDocument/2006/relationships/image" Target="../media/image104.png"/><Relationship Id="rId13" Type="http://schemas.openxmlformats.org/officeDocument/2006/relationships/customXml" Target="../ink/ink26.xml"/><Relationship Id="rId18" Type="http://schemas.openxmlformats.org/officeDocument/2006/relationships/image" Target="../media/image29.png"/><Relationship Id="rId39" Type="http://schemas.openxmlformats.org/officeDocument/2006/relationships/customXml" Target="../ink/ink39.xml"/><Relationship Id="rId109" Type="http://schemas.openxmlformats.org/officeDocument/2006/relationships/customXml" Target="../ink/ink74.xml"/><Relationship Id="rId34" Type="http://schemas.openxmlformats.org/officeDocument/2006/relationships/image" Target="../media/image37.png"/><Relationship Id="rId50" Type="http://schemas.openxmlformats.org/officeDocument/2006/relationships/image" Target="../media/image45.png"/><Relationship Id="rId55" Type="http://schemas.openxmlformats.org/officeDocument/2006/relationships/customXml" Target="../ink/ink47.xml"/><Relationship Id="rId76" Type="http://schemas.openxmlformats.org/officeDocument/2006/relationships/image" Target="../media/image58.png"/><Relationship Id="rId97" Type="http://schemas.openxmlformats.org/officeDocument/2006/relationships/customXml" Target="../ink/ink68.xml"/><Relationship Id="rId104" Type="http://schemas.openxmlformats.org/officeDocument/2006/relationships/image" Target="../media/image72.png"/><Relationship Id="rId120" Type="http://schemas.openxmlformats.org/officeDocument/2006/relationships/image" Target="../media/image80.png"/><Relationship Id="rId125" Type="http://schemas.openxmlformats.org/officeDocument/2006/relationships/customXml" Target="../ink/ink82.xml"/><Relationship Id="rId141" Type="http://schemas.openxmlformats.org/officeDocument/2006/relationships/customXml" Target="../ink/ink91.xml"/><Relationship Id="rId146" Type="http://schemas.openxmlformats.org/officeDocument/2006/relationships/image" Target="../media/image92.png"/><Relationship Id="rId167" Type="http://schemas.openxmlformats.org/officeDocument/2006/relationships/customXml" Target="../ink/ink105.xml"/><Relationship Id="rId7" Type="http://schemas.openxmlformats.org/officeDocument/2006/relationships/customXml" Target="../ink/ink23.xml"/><Relationship Id="rId71" Type="http://schemas.openxmlformats.org/officeDocument/2006/relationships/customXml" Target="../ink/ink55.xml"/><Relationship Id="rId92" Type="http://schemas.openxmlformats.org/officeDocument/2006/relationships/image" Target="../media/image66.png"/><Relationship Id="rId162" Type="http://schemas.openxmlformats.org/officeDocument/2006/relationships/customXml" Target="../ink/ink102.xml"/><Relationship Id="rId2" Type="http://schemas.openxmlformats.org/officeDocument/2006/relationships/image" Target="../media/image21.png"/><Relationship Id="rId29" Type="http://schemas.openxmlformats.org/officeDocument/2006/relationships/customXml" Target="../ink/ink34.xml"/><Relationship Id="rId24" Type="http://schemas.openxmlformats.org/officeDocument/2006/relationships/image" Target="../media/image32.png"/><Relationship Id="rId40" Type="http://schemas.openxmlformats.org/officeDocument/2006/relationships/image" Target="../media/image40.png"/><Relationship Id="rId45" Type="http://schemas.openxmlformats.org/officeDocument/2006/relationships/customXml" Target="../ink/ink42.xml"/><Relationship Id="rId66" Type="http://schemas.openxmlformats.org/officeDocument/2006/relationships/image" Target="../media/image53.png"/><Relationship Id="rId87" Type="http://schemas.openxmlformats.org/officeDocument/2006/relationships/customXml" Target="../ink/ink63.xml"/><Relationship Id="rId110" Type="http://schemas.openxmlformats.org/officeDocument/2006/relationships/image" Target="../media/image75.png"/><Relationship Id="rId115" Type="http://schemas.openxmlformats.org/officeDocument/2006/relationships/customXml" Target="../ink/ink77.xml"/><Relationship Id="rId131" Type="http://schemas.openxmlformats.org/officeDocument/2006/relationships/image" Target="../media/image85.png"/><Relationship Id="rId136" Type="http://schemas.openxmlformats.org/officeDocument/2006/relationships/image" Target="../media/image87.png"/><Relationship Id="rId157" Type="http://schemas.openxmlformats.org/officeDocument/2006/relationships/image" Target="../media/image97.png"/><Relationship Id="rId61" Type="http://schemas.openxmlformats.org/officeDocument/2006/relationships/customXml" Target="../ink/ink50.xml"/><Relationship Id="rId82" Type="http://schemas.openxmlformats.org/officeDocument/2006/relationships/image" Target="../media/image61.png"/><Relationship Id="rId152" Type="http://schemas.openxmlformats.org/officeDocument/2006/relationships/image" Target="../media/image95.png"/><Relationship Id="rId173" Type="http://schemas.openxmlformats.org/officeDocument/2006/relationships/customXml" Target="../ink/ink108.xml"/><Relationship Id="rId19" Type="http://schemas.openxmlformats.org/officeDocument/2006/relationships/customXml" Target="../ink/ink29.xml"/><Relationship Id="rId14" Type="http://schemas.openxmlformats.org/officeDocument/2006/relationships/image" Target="../media/image27.png"/><Relationship Id="rId30" Type="http://schemas.openxmlformats.org/officeDocument/2006/relationships/image" Target="../media/image35.png"/><Relationship Id="rId35" Type="http://schemas.openxmlformats.org/officeDocument/2006/relationships/customXml" Target="../ink/ink37.xml"/><Relationship Id="rId56" Type="http://schemas.openxmlformats.org/officeDocument/2006/relationships/image" Target="../media/image48.png"/><Relationship Id="rId77" Type="http://schemas.openxmlformats.org/officeDocument/2006/relationships/customXml" Target="../ink/ink58.xml"/><Relationship Id="rId100" Type="http://schemas.openxmlformats.org/officeDocument/2006/relationships/image" Target="../media/image70.png"/><Relationship Id="rId105" Type="http://schemas.openxmlformats.org/officeDocument/2006/relationships/customXml" Target="../ink/ink72.xml"/><Relationship Id="rId126" Type="http://schemas.openxmlformats.org/officeDocument/2006/relationships/image" Target="../media/image83.png"/><Relationship Id="rId147" Type="http://schemas.openxmlformats.org/officeDocument/2006/relationships/customXml" Target="../ink/ink94.xml"/><Relationship Id="rId168" Type="http://schemas.openxmlformats.org/officeDocument/2006/relationships/image" Target="../media/image102.png"/><Relationship Id="rId8" Type="http://schemas.openxmlformats.org/officeDocument/2006/relationships/image" Target="../media/image24.png"/><Relationship Id="rId51" Type="http://schemas.openxmlformats.org/officeDocument/2006/relationships/customXml" Target="../ink/ink45.xml"/><Relationship Id="rId72" Type="http://schemas.openxmlformats.org/officeDocument/2006/relationships/image" Target="../media/image56.png"/><Relationship Id="rId93" Type="http://schemas.openxmlformats.org/officeDocument/2006/relationships/customXml" Target="../ink/ink66.xml"/><Relationship Id="rId98" Type="http://schemas.openxmlformats.org/officeDocument/2006/relationships/image" Target="../media/image69.png"/><Relationship Id="rId121" Type="http://schemas.openxmlformats.org/officeDocument/2006/relationships/customXml" Target="../ink/ink80.xml"/><Relationship Id="rId142" Type="http://schemas.openxmlformats.org/officeDocument/2006/relationships/image" Target="../media/image90.png"/><Relationship Id="rId163" Type="http://schemas.openxmlformats.org/officeDocument/2006/relationships/customXml" Target="../ink/ink103.xml"/><Relationship Id="rId3" Type="http://schemas.openxmlformats.org/officeDocument/2006/relationships/customXml" Target="../ink/ink21.xml"/><Relationship Id="rId25" Type="http://schemas.openxmlformats.org/officeDocument/2006/relationships/customXml" Target="../ink/ink32.xml"/><Relationship Id="rId46" Type="http://schemas.openxmlformats.org/officeDocument/2006/relationships/image" Target="../media/image43.png"/><Relationship Id="rId67" Type="http://schemas.openxmlformats.org/officeDocument/2006/relationships/customXml" Target="../ink/ink53.xml"/><Relationship Id="rId116" Type="http://schemas.openxmlformats.org/officeDocument/2006/relationships/image" Target="../media/image78.png"/><Relationship Id="rId137" Type="http://schemas.openxmlformats.org/officeDocument/2006/relationships/customXml" Target="../ink/ink89.xml"/><Relationship Id="rId158" Type="http://schemas.openxmlformats.org/officeDocument/2006/relationships/customXml" Target="../ink/ink100.xml"/><Relationship Id="rId20" Type="http://schemas.openxmlformats.org/officeDocument/2006/relationships/image" Target="../media/image30.png"/><Relationship Id="rId41" Type="http://schemas.openxmlformats.org/officeDocument/2006/relationships/customXml" Target="../ink/ink40.xml"/><Relationship Id="rId62" Type="http://schemas.openxmlformats.org/officeDocument/2006/relationships/image" Target="../media/image51.png"/><Relationship Id="rId83" Type="http://schemas.openxmlformats.org/officeDocument/2006/relationships/customXml" Target="../ink/ink61.xml"/><Relationship Id="rId88" Type="http://schemas.openxmlformats.org/officeDocument/2006/relationships/image" Target="../media/image64.png"/><Relationship Id="rId111" Type="http://schemas.openxmlformats.org/officeDocument/2006/relationships/customXml" Target="../ink/ink75.xml"/><Relationship Id="rId132" Type="http://schemas.openxmlformats.org/officeDocument/2006/relationships/customXml" Target="../ink/ink86.xml"/><Relationship Id="rId153" Type="http://schemas.openxmlformats.org/officeDocument/2006/relationships/customXml" Target="../ink/ink97.xml"/><Relationship Id="rId174" Type="http://schemas.openxmlformats.org/officeDocument/2006/relationships/image" Target="../media/image105.png"/><Relationship Id="rId15" Type="http://schemas.openxmlformats.org/officeDocument/2006/relationships/customXml" Target="../ink/ink27.xml"/><Relationship Id="rId36" Type="http://schemas.openxmlformats.org/officeDocument/2006/relationships/image" Target="../media/image38.png"/><Relationship Id="rId57" Type="http://schemas.openxmlformats.org/officeDocument/2006/relationships/customXml" Target="../ink/ink48.xml"/><Relationship Id="rId106" Type="http://schemas.openxmlformats.org/officeDocument/2006/relationships/image" Target="../media/image73.png"/><Relationship Id="rId127" Type="http://schemas.openxmlformats.org/officeDocument/2006/relationships/customXml" Target="../ink/ink83.xml"/><Relationship Id="rId10" Type="http://schemas.openxmlformats.org/officeDocument/2006/relationships/image" Target="../media/image25.png"/><Relationship Id="rId31" Type="http://schemas.openxmlformats.org/officeDocument/2006/relationships/customXml" Target="../ink/ink35.xml"/><Relationship Id="rId52" Type="http://schemas.openxmlformats.org/officeDocument/2006/relationships/image" Target="../media/image46.png"/><Relationship Id="rId73" Type="http://schemas.openxmlformats.org/officeDocument/2006/relationships/customXml" Target="../ink/ink56.xml"/><Relationship Id="rId78" Type="http://schemas.openxmlformats.org/officeDocument/2006/relationships/image" Target="../media/image59.png"/><Relationship Id="rId94" Type="http://schemas.openxmlformats.org/officeDocument/2006/relationships/image" Target="../media/image67.png"/><Relationship Id="rId99" Type="http://schemas.openxmlformats.org/officeDocument/2006/relationships/customXml" Target="../ink/ink69.xml"/><Relationship Id="rId101" Type="http://schemas.openxmlformats.org/officeDocument/2006/relationships/customXml" Target="../ink/ink70.xml"/><Relationship Id="rId122" Type="http://schemas.openxmlformats.org/officeDocument/2006/relationships/image" Target="../media/image81.png"/><Relationship Id="rId143" Type="http://schemas.openxmlformats.org/officeDocument/2006/relationships/customXml" Target="../ink/ink92.xml"/><Relationship Id="rId148" Type="http://schemas.openxmlformats.org/officeDocument/2006/relationships/image" Target="../media/image93.png"/><Relationship Id="rId164" Type="http://schemas.openxmlformats.org/officeDocument/2006/relationships/image" Target="../media/image100.png"/><Relationship Id="rId169" Type="http://schemas.openxmlformats.org/officeDocument/2006/relationships/customXml" Target="../ink/ink106.xml"/><Relationship Id="rId4" Type="http://schemas.openxmlformats.org/officeDocument/2006/relationships/image" Target="../media/image22.png"/><Relationship Id="rId9" Type="http://schemas.openxmlformats.org/officeDocument/2006/relationships/customXml" Target="../ink/ink24.xml"/><Relationship Id="rId26" Type="http://schemas.openxmlformats.org/officeDocument/2006/relationships/image" Target="../media/image33.png"/><Relationship Id="rId47" Type="http://schemas.openxmlformats.org/officeDocument/2006/relationships/customXml" Target="../ink/ink43.xml"/><Relationship Id="rId68" Type="http://schemas.openxmlformats.org/officeDocument/2006/relationships/image" Target="../media/image54.png"/><Relationship Id="rId89" Type="http://schemas.openxmlformats.org/officeDocument/2006/relationships/customXml" Target="../ink/ink64.xml"/><Relationship Id="rId112" Type="http://schemas.openxmlformats.org/officeDocument/2006/relationships/image" Target="../media/image76.png"/><Relationship Id="rId133" Type="http://schemas.openxmlformats.org/officeDocument/2006/relationships/customXml" Target="../ink/ink87.xml"/><Relationship Id="rId154" Type="http://schemas.openxmlformats.org/officeDocument/2006/relationships/customXml" Target="../ink/ink98.xml"/><Relationship Id="rId175" Type="http://schemas.openxmlformats.org/officeDocument/2006/relationships/customXml" Target="../ink/ink109.xml"/><Relationship Id="rId16" Type="http://schemas.openxmlformats.org/officeDocument/2006/relationships/image" Target="../media/image28.png"/><Relationship Id="rId37" Type="http://schemas.openxmlformats.org/officeDocument/2006/relationships/customXml" Target="../ink/ink38.xml"/><Relationship Id="rId58" Type="http://schemas.openxmlformats.org/officeDocument/2006/relationships/image" Target="../media/image49.png"/><Relationship Id="rId79" Type="http://schemas.openxmlformats.org/officeDocument/2006/relationships/customXml" Target="../ink/ink59.xml"/><Relationship Id="rId102" Type="http://schemas.openxmlformats.org/officeDocument/2006/relationships/image" Target="../media/image71.png"/><Relationship Id="rId123" Type="http://schemas.openxmlformats.org/officeDocument/2006/relationships/customXml" Target="../ink/ink81.xml"/><Relationship Id="rId144" Type="http://schemas.openxmlformats.org/officeDocument/2006/relationships/image" Target="../media/image91.png"/><Relationship Id="rId90" Type="http://schemas.openxmlformats.org/officeDocument/2006/relationships/image" Target="../media/image65.png"/><Relationship Id="rId165" Type="http://schemas.openxmlformats.org/officeDocument/2006/relationships/customXml" Target="../ink/ink104.xml"/><Relationship Id="rId27" Type="http://schemas.openxmlformats.org/officeDocument/2006/relationships/customXml" Target="../ink/ink33.xml"/><Relationship Id="rId48" Type="http://schemas.openxmlformats.org/officeDocument/2006/relationships/image" Target="../media/image44.png"/><Relationship Id="rId69" Type="http://schemas.openxmlformats.org/officeDocument/2006/relationships/customXml" Target="../ink/ink54.xml"/><Relationship Id="rId113" Type="http://schemas.openxmlformats.org/officeDocument/2006/relationships/customXml" Target="../ink/ink76.xml"/><Relationship Id="rId134" Type="http://schemas.openxmlformats.org/officeDocument/2006/relationships/image" Target="../media/image86.png"/><Relationship Id="rId80" Type="http://schemas.openxmlformats.org/officeDocument/2006/relationships/image" Target="../media/image60.png"/><Relationship Id="rId155" Type="http://schemas.openxmlformats.org/officeDocument/2006/relationships/image" Target="../media/image96.png"/><Relationship Id="rId176" Type="http://schemas.openxmlformats.org/officeDocument/2006/relationships/image" Target="../media/image106.png"/><Relationship Id="rId17" Type="http://schemas.openxmlformats.org/officeDocument/2006/relationships/customXml" Target="../ink/ink28.xml"/><Relationship Id="rId38" Type="http://schemas.openxmlformats.org/officeDocument/2006/relationships/image" Target="../media/image39.png"/><Relationship Id="rId59" Type="http://schemas.openxmlformats.org/officeDocument/2006/relationships/customXml" Target="../ink/ink49.xml"/><Relationship Id="rId103" Type="http://schemas.openxmlformats.org/officeDocument/2006/relationships/customXml" Target="../ink/ink71.xml"/><Relationship Id="rId124" Type="http://schemas.openxmlformats.org/officeDocument/2006/relationships/image" Target="../media/image82.png"/><Relationship Id="rId70" Type="http://schemas.openxmlformats.org/officeDocument/2006/relationships/image" Target="../media/image55.png"/><Relationship Id="rId91" Type="http://schemas.openxmlformats.org/officeDocument/2006/relationships/customXml" Target="../ink/ink65.xml"/><Relationship Id="rId145" Type="http://schemas.openxmlformats.org/officeDocument/2006/relationships/customXml" Target="../ink/ink93.xml"/><Relationship Id="rId166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8.xml"/><Relationship Id="rId21" Type="http://schemas.openxmlformats.org/officeDocument/2006/relationships/image" Target="../media/image116.png"/><Relationship Id="rId42" Type="http://schemas.openxmlformats.org/officeDocument/2006/relationships/customXml" Target="../ink/ink130.xml"/><Relationship Id="rId63" Type="http://schemas.openxmlformats.org/officeDocument/2006/relationships/image" Target="../media/image137.png"/><Relationship Id="rId84" Type="http://schemas.openxmlformats.org/officeDocument/2006/relationships/customXml" Target="../ink/ink151.xml"/><Relationship Id="rId138" Type="http://schemas.openxmlformats.org/officeDocument/2006/relationships/image" Target="../media/image173.png"/><Relationship Id="rId159" Type="http://schemas.openxmlformats.org/officeDocument/2006/relationships/image" Target="../media/image183.png"/><Relationship Id="rId170" Type="http://schemas.openxmlformats.org/officeDocument/2006/relationships/customXml" Target="../ink/ink195.xml"/><Relationship Id="rId191" Type="http://schemas.openxmlformats.org/officeDocument/2006/relationships/image" Target="../media/image199.png"/><Relationship Id="rId205" Type="http://schemas.openxmlformats.org/officeDocument/2006/relationships/image" Target="../media/image206.png"/><Relationship Id="rId107" Type="http://schemas.openxmlformats.org/officeDocument/2006/relationships/customXml" Target="../ink/ink163.xml"/><Relationship Id="rId11" Type="http://schemas.openxmlformats.org/officeDocument/2006/relationships/image" Target="../media/image111.png"/><Relationship Id="rId32" Type="http://schemas.openxmlformats.org/officeDocument/2006/relationships/customXml" Target="../ink/ink125.xml"/><Relationship Id="rId53" Type="http://schemas.openxmlformats.org/officeDocument/2006/relationships/image" Target="../media/image132.png"/><Relationship Id="rId74" Type="http://schemas.openxmlformats.org/officeDocument/2006/relationships/customXml" Target="../ink/ink146.xml"/><Relationship Id="rId128" Type="http://schemas.openxmlformats.org/officeDocument/2006/relationships/image" Target="../media/image168.png"/><Relationship Id="rId149" Type="http://schemas.openxmlformats.org/officeDocument/2006/relationships/customXml" Target="../ink/ink184.xml"/><Relationship Id="rId5" Type="http://schemas.openxmlformats.org/officeDocument/2006/relationships/image" Target="../media/image108.png"/><Relationship Id="rId95" Type="http://schemas.openxmlformats.org/officeDocument/2006/relationships/image" Target="../media/image152.png"/><Relationship Id="rId160" Type="http://schemas.openxmlformats.org/officeDocument/2006/relationships/customXml" Target="../ink/ink190.xml"/><Relationship Id="rId181" Type="http://schemas.openxmlformats.org/officeDocument/2006/relationships/image" Target="../media/image194.png"/><Relationship Id="rId22" Type="http://schemas.openxmlformats.org/officeDocument/2006/relationships/customXml" Target="../ink/ink120.xml"/><Relationship Id="rId43" Type="http://schemas.openxmlformats.org/officeDocument/2006/relationships/image" Target="../media/image127.png"/><Relationship Id="rId64" Type="http://schemas.openxmlformats.org/officeDocument/2006/relationships/customXml" Target="../ink/ink141.xml"/><Relationship Id="rId118" Type="http://schemas.openxmlformats.org/officeDocument/2006/relationships/image" Target="../media/image163.png"/><Relationship Id="rId139" Type="http://schemas.openxmlformats.org/officeDocument/2006/relationships/customXml" Target="../ink/ink179.xml"/><Relationship Id="rId85" Type="http://schemas.openxmlformats.org/officeDocument/2006/relationships/image" Target="../media/image147.png"/><Relationship Id="rId150" Type="http://schemas.openxmlformats.org/officeDocument/2006/relationships/customXml" Target="../ink/ink185.xml"/><Relationship Id="rId171" Type="http://schemas.openxmlformats.org/officeDocument/2006/relationships/image" Target="../media/image189.png"/><Relationship Id="rId192" Type="http://schemas.openxmlformats.org/officeDocument/2006/relationships/customXml" Target="../ink/ink206.xml"/><Relationship Id="rId12" Type="http://schemas.openxmlformats.org/officeDocument/2006/relationships/customXml" Target="../ink/ink115.xml"/><Relationship Id="rId33" Type="http://schemas.openxmlformats.org/officeDocument/2006/relationships/image" Target="../media/image122.png"/><Relationship Id="rId108" Type="http://schemas.openxmlformats.org/officeDocument/2006/relationships/image" Target="../media/image158.png"/><Relationship Id="rId129" Type="http://schemas.openxmlformats.org/officeDocument/2006/relationships/customXml" Target="../ink/ink174.xml"/><Relationship Id="rId54" Type="http://schemas.openxmlformats.org/officeDocument/2006/relationships/customXml" Target="../ink/ink136.xml"/><Relationship Id="rId75" Type="http://schemas.openxmlformats.org/officeDocument/2006/relationships/image" Target="../media/image143.png"/><Relationship Id="rId96" Type="http://schemas.openxmlformats.org/officeDocument/2006/relationships/customXml" Target="../ink/ink157.xml"/><Relationship Id="rId140" Type="http://schemas.openxmlformats.org/officeDocument/2006/relationships/image" Target="../media/image174.png"/><Relationship Id="rId161" Type="http://schemas.openxmlformats.org/officeDocument/2006/relationships/image" Target="../media/image184.png"/><Relationship Id="rId182" Type="http://schemas.openxmlformats.org/officeDocument/2006/relationships/customXml" Target="../ink/ink201.xml"/><Relationship Id="rId6" Type="http://schemas.openxmlformats.org/officeDocument/2006/relationships/customXml" Target="../ink/ink112.xml"/><Relationship Id="rId23" Type="http://schemas.openxmlformats.org/officeDocument/2006/relationships/image" Target="../media/image117.png"/><Relationship Id="rId119" Type="http://schemas.openxmlformats.org/officeDocument/2006/relationships/customXml" Target="../ink/ink169.xml"/><Relationship Id="rId44" Type="http://schemas.openxmlformats.org/officeDocument/2006/relationships/customXml" Target="../ink/ink131.xml"/><Relationship Id="rId65" Type="http://schemas.openxmlformats.org/officeDocument/2006/relationships/image" Target="../media/image138.png"/><Relationship Id="rId86" Type="http://schemas.openxmlformats.org/officeDocument/2006/relationships/customXml" Target="../ink/ink152.xml"/><Relationship Id="rId130" Type="http://schemas.openxmlformats.org/officeDocument/2006/relationships/image" Target="../media/image169.png"/><Relationship Id="rId151" Type="http://schemas.openxmlformats.org/officeDocument/2006/relationships/image" Target="../media/image179.png"/><Relationship Id="rId172" Type="http://schemas.openxmlformats.org/officeDocument/2006/relationships/customXml" Target="../ink/ink196.xml"/><Relationship Id="rId193" Type="http://schemas.openxmlformats.org/officeDocument/2006/relationships/image" Target="../media/image200.png"/><Relationship Id="rId13" Type="http://schemas.openxmlformats.org/officeDocument/2006/relationships/image" Target="../media/image112.png"/><Relationship Id="rId109" Type="http://schemas.openxmlformats.org/officeDocument/2006/relationships/customXml" Target="../ink/ink164.xml"/><Relationship Id="rId34" Type="http://schemas.openxmlformats.org/officeDocument/2006/relationships/customXml" Target="../ink/ink126.xml"/><Relationship Id="rId55" Type="http://schemas.openxmlformats.org/officeDocument/2006/relationships/image" Target="../media/image133.png"/><Relationship Id="rId76" Type="http://schemas.openxmlformats.org/officeDocument/2006/relationships/customXml" Target="../ink/ink147.xml"/><Relationship Id="rId97" Type="http://schemas.openxmlformats.org/officeDocument/2006/relationships/image" Target="../media/image153.png"/><Relationship Id="rId120" Type="http://schemas.openxmlformats.org/officeDocument/2006/relationships/image" Target="../media/image164.png"/><Relationship Id="rId141" Type="http://schemas.openxmlformats.org/officeDocument/2006/relationships/customXml" Target="../ink/ink180.xml"/><Relationship Id="rId7" Type="http://schemas.openxmlformats.org/officeDocument/2006/relationships/image" Target="../media/image109.png"/><Relationship Id="rId162" Type="http://schemas.openxmlformats.org/officeDocument/2006/relationships/customXml" Target="../ink/ink191.xml"/><Relationship Id="rId183" Type="http://schemas.openxmlformats.org/officeDocument/2006/relationships/image" Target="../media/image195.png"/><Relationship Id="rId24" Type="http://schemas.openxmlformats.org/officeDocument/2006/relationships/customXml" Target="../ink/ink121.xml"/><Relationship Id="rId40" Type="http://schemas.openxmlformats.org/officeDocument/2006/relationships/customXml" Target="../ink/ink129.xml"/><Relationship Id="rId45" Type="http://schemas.openxmlformats.org/officeDocument/2006/relationships/image" Target="../media/image128.png"/><Relationship Id="rId66" Type="http://schemas.openxmlformats.org/officeDocument/2006/relationships/customXml" Target="../ink/ink142.xml"/><Relationship Id="rId87" Type="http://schemas.openxmlformats.org/officeDocument/2006/relationships/image" Target="../media/image148.png"/><Relationship Id="rId110" Type="http://schemas.openxmlformats.org/officeDocument/2006/relationships/image" Target="../media/image159.png"/><Relationship Id="rId115" Type="http://schemas.openxmlformats.org/officeDocument/2006/relationships/customXml" Target="../ink/ink167.xml"/><Relationship Id="rId131" Type="http://schemas.openxmlformats.org/officeDocument/2006/relationships/customXml" Target="../ink/ink175.xml"/><Relationship Id="rId136" Type="http://schemas.openxmlformats.org/officeDocument/2006/relationships/image" Target="../media/image172.png"/><Relationship Id="rId157" Type="http://schemas.openxmlformats.org/officeDocument/2006/relationships/image" Target="../media/image182.png"/><Relationship Id="rId178" Type="http://schemas.openxmlformats.org/officeDocument/2006/relationships/customXml" Target="../ink/ink199.xml"/><Relationship Id="rId61" Type="http://schemas.openxmlformats.org/officeDocument/2006/relationships/image" Target="../media/image136.png"/><Relationship Id="rId82" Type="http://schemas.openxmlformats.org/officeDocument/2006/relationships/customXml" Target="../ink/ink150.xml"/><Relationship Id="rId152" Type="http://schemas.openxmlformats.org/officeDocument/2006/relationships/customXml" Target="../ink/ink186.xml"/><Relationship Id="rId173" Type="http://schemas.openxmlformats.org/officeDocument/2006/relationships/image" Target="../media/image190.png"/><Relationship Id="rId194" Type="http://schemas.openxmlformats.org/officeDocument/2006/relationships/customXml" Target="../ink/ink207.xml"/><Relationship Id="rId199" Type="http://schemas.openxmlformats.org/officeDocument/2006/relationships/image" Target="../media/image203.png"/><Relationship Id="rId203" Type="http://schemas.openxmlformats.org/officeDocument/2006/relationships/image" Target="../media/image205.png"/><Relationship Id="rId19" Type="http://schemas.openxmlformats.org/officeDocument/2006/relationships/image" Target="../media/image115.png"/><Relationship Id="rId14" Type="http://schemas.openxmlformats.org/officeDocument/2006/relationships/customXml" Target="../ink/ink116.xml"/><Relationship Id="rId30" Type="http://schemas.openxmlformats.org/officeDocument/2006/relationships/customXml" Target="../ink/ink124.xml"/><Relationship Id="rId35" Type="http://schemas.openxmlformats.org/officeDocument/2006/relationships/image" Target="../media/image123.png"/><Relationship Id="rId56" Type="http://schemas.openxmlformats.org/officeDocument/2006/relationships/customXml" Target="../ink/ink137.xml"/><Relationship Id="rId77" Type="http://schemas.openxmlformats.org/officeDocument/2006/relationships/image" Target="../media/image144.png"/><Relationship Id="rId100" Type="http://schemas.openxmlformats.org/officeDocument/2006/relationships/customXml" Target="../ink/ink159.xml"/><Relationship Id="rId105" Type="http://schemas.openxmlformats.org/officeDocument/2006/relationships/customXml" Target="../ink/ink162.xml"/><Relationship Id="rId126" Type="http://schemas.openxmlformats.org/officeDocument/2006/relationships/image" Target="../media/image167.png"/><Relationship Id="rId147" Type="http://schemas.openxmlformats.org/officeDocument/2006/relationships/customXml" Target="../ink/ink183.xml"/><Relationship Id="rId168" Type="http://schemas.openxmlformats.org/officeDocument/2006/relationships/customXml" Target="../ink/ink194.xml"/><Relationship Id="rId8" Type="http://schemas.openxmlformats.org/officeDocument/2006/relationships/customXml" Target="../ink/ink113.xml"/><Relationship Id="rId51" Type="http://schemas.openxmlformats.org/officeDocument/2006/relationships/image" Target="../media/image131.png"/><Relationship Id="rId72" Type="http://schemas.openxmlformats.org/officeDocument/2006/relationships/customXml" Target="../ink/ink145.xml"/><Relationship Id="rId93" Type="http://schemas.openxmlformats.org/officeDocument/2006/relationships/image" Target="../media/image151.png"/><Relationship Id="rId98" Type="http://schemas.openxmlformats.org/officeDocument/2006/relationships/customXml" Target="../ink/ink158.xml"/><Relationship Id="rId121" Type="http://schemas.openxmlformats.org/officeDocument/2006/relationships/customXml" Target="../ink/ink170.xml"/><Relationship Id="rId142" Type="http://schemas.openxmlformats.org/officeDocument/2006/relationships/image" Target="../media/image175.png"/><Relationship Id="rId163" Type="http://schemas.openxmlformats.org/officeDocument/2006/relationships/image" Target="../media/image185.png"/><Relationship Id="rId184" Type="http://schemas.openxmlformats.org/officeDocument/2006/relationships/customXml" Target="../ink/ink202.xml"/><Relationship Id="rId189" Type="http://schemas.openxmlformats.org/officeDocument/2006/relationships/image" Target="../media/image198.png"/><Relationship Id="rId3" Type="http://schemas.openxmlformats.org/officeDocument/2006/relationships/image" Target="../media/image107.png"/><Relationship Id="rId25" Type="http://schemas.openxmlformats.org/officeDocument/2006/relationships/image" Target="../media/image118.png"/><Relationship Id="rId46" Type="http://schemas.openxmlformats.org/officeDocument/2006/relationships/customXml" Target="../ink/ink132.xml"/><Relationship Id="rId67" Type="http://schemas.openxmlformats.org/officeDocument/2006/relationships/image" Target="../media/image139.png"/><Relationship Id="rId116" Type="http://schemas.openxmlformats.org/officeDocument/2006/relationships/image" Target="../media/image162.png"/><Relationship Id="rId137" Type="http://schemas.openxmlformats.org/officeDocument/2006/relationships/customXml" Target="../ink/ink178.xml"/><Relationship Id="rId158" Type="http://schemas.openxmlformats.org/officeDocument/2006/relationships/customXml" Target="../ink/ink189.xml"/><Relationship Id="rId20" Type="http://schemas.openxmlformats.org/officeDocument/2006/relationships/customXml" Target="../ink/ink119.xml"/><Relationship Id="rId41" Type="http://schemas.openxmlformats.org/officeDocument/2006/relationships/image" Target="../media/image126.png"/><Relationship Id="rId62" Type="http://schemas.openxmlformats.org/officeDocument/2006/relationships/customXml" Target="../ink/ink140.xml"/><Relationship Id="rId83" Type="http://schemas.openxmlformats.org/officeDocument/2006/relationships/image" Target="../media/image146.png"/><Relationship Id="rId88" Type="http://schemas.openxmlformats.org/officeDocument/2006/relationships/customXml" Target="../ink/ink153.xml"/><Relationship Id="rId111" Type="http://schemas.openxmlformats.org/officeDocument/2006/relationships/customXml" Target="../ink/ink165.xml"/><Relationship Id="rId132" Type="http://schemas.openxmlformats.org/officeDocument/2006/relationships/image" Target="../media/image170.png"/><Relationship Id="rId153" Type="http://schemas.openxmlformats.org/officeDocument/2006/relationships/image" Target="../media/image180.png"/><Relationship Id="rId174" Type="http://schemas.openxmlformats.org/officeDocument/2006/relationships/customXml" Target="../ink/ink197.xml"/><Relationship Id="rId179" Type="http://schemas.openxmlformats.org/officeDocument/2006/relationships/image" Target="../media/image193.png"/><Relationship Id="rId195" Type="http://schemas.openxmlformats.org/officeDocument/2006/relationships/image" Target="../media/image201.png"/><Relationship Id="rId190" Type="http://schemas.openxmlformats.org/officeDocument/2006/relationships/customXml" Target="../ink/ink205.xml"/><Relationship Id="rId204" Type="http://schemas.openxmlformats.org/officeDocument/2006/relationships/customXml" Target="../ink/ink212.xml"/><Relationship Id="rId15" Type="http://schemas.openxmlformats.org/officeDocument/2006/relationships/image" Target="../media/image113.png"/><Relationship Id="rId36" Type="http://schemas.openxmlformats.org/officeDocument/2006/relationships/customXml" Target="../ink/ink127.xml"/><Relationship Id="rId57" Type="http://schemas.openxmlformats.org/officeDocument/2006/relationships/image" Target="../media/image134.png"/><Relationship Id="rId106" Type="http://schemas.openxmlformats.org/officeDocument/2006/relationships/image" Target="../media/image157.png"/><Relationship Id="rId127" Type="http://schemas.openxmlformats.org/officeDocument/2006/relationships/customXml" Target="../ink/ink173.xml"/><Relationship Id="rId10" Type="http://schemas.openxmlformats.org/officeDocument/2006/relationships/customXml" Target="../ink/ink114.xml"/><Relationship Id="rId31" Type="http://schemas.openxmlformats.org/officeDocument/2006/relationships/image" Target="../media/image121.png"/><Relationship Id="rId52" Type="http://schemas.openxmlformats.org/officeDocument/2006/relationships/customXml" Target="../ink/ink135.xml"/><Relationship Id="rId73" Type="http://schemas.openxmlformats.org/officeDocument/2006/relationships/image" Target="../media/image142.png"/><Relationship Id="rId78" Type="http://schemas.openxmlformats.org/officeDocument/2006/relationships/customXml" Target="../ink/ink148.xml"/><Relationship Id="rId94" Type="http://schemas.openxmlformats.org/officeDocument/2006/relationships/customXml" Target="../ink/ink156.xml"/><Relationship Id="rId99" Type="http://schemas.openxmlformats.org/officeDocument/2006/relationships/image" Target="../media/image154.png"/><Relationship Id="rId101" Type="http://schemas.openxmlformats.org/officeDocument/2006/relationships/customXml" Target="../ink/ink160.xml"/><Relationship Id="rId122" Type="http://schemas.openxmlformats.org/officeDocument/2006/relationships/image" Target="../media/image165.png"/><Relationship Id="rId143" Type="http://schemas.openxmlformats.org/officeDocument/2006/relationships/customXml" Target="../ink/ink181.xml"/><Relationship Id="rId148" Type="http://schemas.openxmlformats.org/officeDocument/2006/relationships/image" Target="../media/image178.png"/><Relationship Id="rId164" Type="http://schemas.openxmlformats.org/officeDocument/2006/relationships/customXml" Target="../ink/ink192.xml"/><Relationship Id="rId169" Type="http://schemas.openxmlformats.org/officeDocument/2006/relationships/image" Target="../media/image188.png"/><Relationship Id="rId185" Type="http://schemas.openxmlformats.org/officeDocument/2006/relationships/image" Target="../media/image196.png"/><Relationship Id="rId4" Type="http://schemas.openxmlformats.org/officeDocument/2006/relationships/customXml" Target="../ink/ink111.xml"/><Relationship Id="rId9" Type="http://schemas.openxmlformats.org/officeDocument/2006/relationships/image" Target="../media/image110.png"/><Relationship Id="rId180" Type="http://schemas.openxmlformats.org/officeDocument/2006/relationships/customXml" Target="../ink/ink200.xml"/><Relationship Id="rId26" Type="http://schemas.openxmlformats.org/officeDocument/2006/relationships/customXml" Target="../ink/ink122.xml"/><Relationship Id="rId47" Type="http://schemas.openxmlformats.org/officeDocument/2006/relationships/image" Target="../media/image129.png"/><Relationship Id="rId68" Type="http://schemas.openxmlformats.org/officeDocument/2006/relationships/customXml" Target="../ink/ink143.xml"/><Relationship Id="rId89" Type="http://schemas.openxmlformats.org/officeDocument/2006/relationships/image" Target="../media/image149.png"/><Relationship Id="rId112" Type="http://schemas.openxmlformats.org/officeDocument/2006/relationships/image" Target="../media/image160.png"/><Relationship Id="rId133" Type="http://schemas.openxmlformats.org/officeDocument/2006/relationships/customXml" Target="../ink/ink176.xml"/><Relationship Id="rId154" Type="http://schemas.openxmlformats.org/officeDocument/2006/relationships/customXml" Target="../ink/ink187.xml"/><Relationship Id="rId175" Type="http://schemas.openxmlformats.org/officeDocument/2006/relationships/image" Target="../media/image191.png"/><Relationship Id="rId196" Type="http://schemas.openxmlformats.org/officeDocument/2006/relationships/customXml" Target="../ink/ink208.xml"/><Relationship Id="rId200" Type="http://schemas.openxmlformats.org/officeDocument/2006/relationships/customXml" Target="../ink/ink210.xml"/><Relationship Id="rId16" Type="http://schemas.openxmlformats.org/officeDocument/2006/relationships/customXml" Target="../ink/ink117.xml"/><Relationship Id="rId37" Type="http://schemas.openxmlformats.org/officeDocument/2006/relationships/image" Target="../media/image124.png"/><Relationship Id="rId58" Type="http://schemas.openxmlformats.org/officeDocument/2006/relationships/customXml" Target="../ink/ink138.xml"/><Relationship Id="rId79" Type="http://schemas.openxmlformats.org/officeDocument/2006/relationships/image" Target="../media/image25.png"/><Relationship Id="rId102" Type="http://schemas.openxmlformats.org/officeDocument/2006/relationships/image" Target="../media/image155.png"/><Relationship Id="rId123" Type="http://schemas.openxmlformats.org/officeDocument/2006/relationships/customXml" Target="../ink/ink171.xml"/><Relationship Id="rId144" Type="http://schemas.openxmlformats.org/officeDocument/2006/relationships/image" Target="../media/image176.png"/><Relationship Id="rId90" Type="http://schemas.openxmlformats.org/officeDocument/2006/relationships/customXml" Target="../ink/ink154.xml"/><Relationship Id="rId165" Type="http://schemas.openxmlformats.org/officeDocument/2006/relationships/image" Target="../media/image186.png"/><Relationship Id="rId186" Type="http://schemas.openxmlformats.org/officeDocument/2006/relationships/customXml" Target="../ink/ink203.xml"/><Relationship Id="rId27" Type="http://schemas.openxmlformats.org/officeDocument/2006/relationships/image" Target="../media/image119.png"/><Relationship Id="rId48" Type="http://schemas.openxmlformats.org/officeDocument/2006/relationships/customXml" Target="../ink/ink133.xml"/><Relationship Id="rId69" Type="http://schemas.openxmlformats.org/officeDocument/2006/relationships/image" Target="../media/image140.png"/><Relationship Id="rId113" Type="http://schemas.openxmlformats.org/officeDocument/2006/relationships/customXml" Target="../ink/ink166.xml"/><Relationship Id="rId134" Type="http://schemas.openxmlformats.org/officeDocument/2006/relationships/image" Target="../media/image171.png"/><Relationship Id="rId80" Type="http://schemas.openxmlformats.org/officeDocument/2006/relationships/customXml" Target="../ink/ink149.xml"/><Relationship Id="rId155" Type="http://schemas.openxmlformats.org/officeDocument/2006/relationships/image" Target="../media/image181.png"/><Relationship Id="rId176" Type="http://schemas.openxmlformats.org/officeDocument/2006/relationships/customXml" Target="../ink/ink198.xml"/><Relationship Id="rId197" Type="http://schemas.openxmlformats.org/officeDocument/2006/relationships/image" Target="../media/image202.png"/><Relationship Id="rId201" Type="http://schemas.openxmlformats.org/officeDocument/2006/relationships/image" Target="../media/image204.png"/><Relationship Id="rId17" Type="http://schemas.openxmlformats.org/officeDocument/2006/relationships/image" Target="../media/image114.png"/><Relationship Id="rId38" Type="http://schemas.openxmlformats.org/officeDocument/2006/relationships/customXml" Target="../ink/ink128.xml"/><Relationship Id="rId59" Type="http://schemas.openxmlformats.org/officeDocument/2006/relationships/image" Target="../media/image135.png"/><Relationship Id="rId103" Type="http://schemas.openxmlformats.org/officeDocument/2006/relationships/customXml" Target="../ink/ink161.xml"/><Relationship Id="rId124" Type="http://schemas.openxmlformats.org/officeDocument/2006/relationships/image" Target="../media/image166.png"/><Relationship Id="rId70" Type="http://schemas.openxmlformats.org/officeDocument/2006/relationships/customXml" Target="../ink/ink144.xml"/><Relationship Id="rId91" Type="http://schemas.openxmlformats.org/officeDocument/2006/relationships/image" Target="../media/image150.png"/><Relationship Id="rId145" Type="http://schemas.openxmlformats.org/officeDocument/2006/relationships/customXml" Target="../ink/ink182.xml"/><Relationship Id="rId166" Type="http://schemas.openxmlformats.org/officeDocument/2006/relationships/customXml" Target="../ink/ink193.xml"/><Relationship Id="rId187" Type="http://schemas.openxmlformats.org/officeDocument/2006/relationships/image" Target="../media/image197.png"/><Relationship Id="rId1" Type="http://schemas.openxmlformats.org/officeDocument/2006/relationships/slideLayout" Target="../slideLayouts/slideLayout10.xml"/><Relationship Id="rId28" Type="http://schemas.openxmlformats.org/officeDocument/2006/relationships/customXml" Target="../ink/ink123.xml"/><Relationship Id="rId49" Type="http://schemas.openxmlformats.org/officeDocument/2006/relationships/image" Target="../media/image130.png"/><Relationship Id="rId114" Type="http://schemas.openxmlformats.org/officeDocument/2006/relationships/image" Target="../media/image161.png"/><Relationship Id="rId60" Type="http://schemas.openxmlformats.org/officeDocument/2006/relationships/customXml" Target="../ink/ink139.xml"/><Relationship Id="rId81" Type="http://schemas.openxmlformats.org/officeDocument/2006/relationships/image" Target="../media/image145.png"/><Relationship Id="rId135" Type="http://schemas.openxmlformats.org/officeDocument/2006/relationships/customXml" Target="../ink/ink177.xml"/><Relationship Id="rId156" Type="http://schemas.openxmlformats.org/officeDocument/2006/relationships/customXml" Target="../ink/ink188.xml"/><Relationship Id="rId177" Type="http://schemas.openxmlformats.org/officeDocument/2006/relationships/image" Target="../media/image192.png"/><Relationship Id="rId198" Type="http://schemas.openxmlformats.org/officeDocument/2006/relationships/customXml" Target="../ink/ink209.xml"/><Relationship Id="rId202" Type="http://schemas.openxmlformats.org/officeDocument/2006/relationships/customXml" Target="../ink/ink211.xml"/><Relationship Id="rId18" Type="http://schemas.openxmlformats.org/officeDocument/2006/relationships/customXml" Target="../ink/ink118.xml"/><Relationship Id="rId39" Type="http://schemas.openxmlformats.org/officeDocument/2006/relationships/image" Target="../media/image125.png"/><Relationship Id="rId50" Type="http://schemas.openxmlformats.org/officeDocument/2006/relationships/customXml" Target="../ink/ink134.xml"/><Relationship Id="rId104" Type="http://schemas.openxmlformats.org/officeDocument/2006/relationships/image" Target="../media/image156.png"/><Relationship Id="rId125" Type="http://schemas.openxmlformats.org/officeDocument/2006/relationships/customXml" Target="../ink/ink172.xml"/><Relationship Id="rId146" Type="http://schemas.openxmlformats.org/officeDocument/2006/relationships/image" Target="../media/image177.png"/><Relationship Id="rId167" Type="http://schemas.openxmlformats.org/officeDocument/2006/relationships/image" Target="../media/image187.png"/><Relationship Id="rId188" Type="http://schemas.openxmlformats.org/officeDocument/2006/relationships/customXml" Target="../ink/ink204.xml"/><Relationship Id="rId71" Type="http://schemas.openxmlformats.org/officeDocument/2006/relationships/image" Target="../media/image141.png"/><Relationship Id="rId92" Type="http://schemas.openxmlformats.org/officeDocument/2006/relationships/customXml" Target="../ink/ink155.xml"/><Relationship Id="rId2" Type="http://schemas.openxmlformats.org/officeDocument/2006/relationships/customXml" Target="../ink/ink110.xml"/><Relationship Id="rId29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71.xml"/><Relationship Id="rId21" Type="http://schemas.openxmlformats.org/officeDocument/2006/relationships/image" Target="../media/image215.png"/><Relationship Id="rId42" Type="http://schemas.openxmlformats.org/officeDocument/2006/relationships/customXml" Target="../ink/ink233.xml"/><Relationship Id="rId63" Type="http://schemas.openxmlformats.org/officeDocument/2006/relationships/image" Target="../media/image235.png"/><Relationship Id="rId84" Type="http://schemas.openxmlformats.org/officeDocument/2006/relationships/customXml" Target="../ink/ink254.xml"/><Relationship Id="rId138" Type="http://schemas.openxmlformats.org/officeDocument/2006/relationships/image" Target="../media/image272.png"/><Relationship Id="rId159" Type="http://schemas.openxmlformats.org/officeDocument/2006/relationships/customXml" Target="../ink/ink292.xml"/><Relationship Id="rId170" Type="http://schemas.openxmlformats.org/officeDocument/2006/relationships/image" Target="../media/image288.png"/><Relationship Id="rId191" Type="http://schemas.openxmlformats.org/officeDocument/2006/relationships/customXml" Target="../ink/ink308.xml"/><Relationship Id="rId205" Type="http://schemas.openxmlformats.org/officeDocument/2006/relationships/customXml" Target="../ink/ink315.xml"/><Relationship Id="rId226" Type="http://schemas.openxmlformats.org/officeDocument/2006/relationships/image" Target="../media/image316.png"/><Relationship Id="rId247" Type="http://schemas.openxmlformats.org/officeDocument/2006/relationships/customXml" Target="../ink/ink336.xml"/><Relationship Id="rId107" Type="http://schemas.openxmlformats.org/officeDocument/2006/relationships/image" Target="../media/image257.png"/><Relationship Id="rId11" Type="http://schemas.openxmlformats.org/officeDocument/2006/relationships/image" Target="../media/image210.png"/><Relationship Id="rId32" Type="http://schemas.openxmlformats.org/officeDocument/2006/relationships/customXml" Target="../ink/ink228.xml"/><Relationship Id="rId53" Type="http://schemas.openxmlformats.org/officeDocument/2006/relationships/image" Target="../media/image230.png"/><Relationship Id="rId74" Type="http://schemas.openxmlformats.org/officeDocument/2006/relationships/customXml" Target="../ink/ink249.xml"/><Relationship Id="rId128" Type="http://schemas.openxmlformats.org/officeDocument/2006/relationships/image" Target="../media/image267.png"/><Relationship Id="rId149" Type="http://schemas.openxmlformats.org/officeDocument/2006/relationships/customXml" Target="../ink/ink287.xml"/><Relationship Id="rId5" Type="http://schemas.openxmlformats.org/officeDocument/2006/relationships/image" Target="../media/image207.png"/><Relationship Id="rId95" Type="http://schemas.openxmlformats.org/officeDocument/2006/relationships/image" Target="../media/image251.png"/><Relationship Id="rId160" Type="http://schemas.openxmlformats.org/officeDocument/2006/relationships/image" Target="../media/image283.png"/><Relationship Id="rId181" Type="http://schemas.openxmlformats.org/officeDocument/2006/relationships/customXml" Target="../ink/ink303.xml"/><Relationship Id="rId216" Type="http://schemas.openxmlformats.org/officeDocument/2006/relationships/image" Target="../media/image311.png"/><Relationship Id="rId237" Type="http://schemas.openxmlformats.org/officeDocument/2006/relationships/customXml" Target="../ink/ink331.xml"/><Relationship Id="rId22" Type="http://schemas.openxmlformats.org/officeDocument/2006/relationships/customXml" Target="../ink/ink223.xml"/><Relationship Id="rId43" Type="http://schemas.openxmlformats.org/officeDocument/2006/relationships/image" Target="../media/image226.png"/><Relationship Id="rId64" Type="http://schemas.openxmlformats.org/officeDocument/2006/relationships/customXml" Target="../ink/ink244.xml"/><Relationship Id="rId118" Type="http://schemas.openxmlformats.org/officeDocument/2006/relationships/image" Target="../media/image262.png"/><Relationship Id="rId139" Type="http://schemas.openxmlformats.org/officeDocument/2006/relationships/customXml" Target="../ink/ink282.xml"/><Relationship Id="rId85" Type="http://schemas.openxmlformats.org/officeDocument/2006/relationships/image" Target="../media/image246.png"/><Relationship Id="rId150" Type="http://schemas.openxmlformats.org/officeDocument/2006/relationships/image" Target="../media/image278.png"/><Relationship Id="rId171" Type="http://schemas.openxmlformats.org/officeDocument/2006/relationships/customXml" Target="../ink/ink298.xml"/><Relationship Id="rId192" Type="http://schemas.openxmlformats.org/officeDocument/2006/relationships/image" Target="../media/image299.png"/><Relationship Id="rId206" Type="http://schemas.openxmlformats.org/officeDocument/2006/relationships/image" Target="../media/image306.png"/><Relationship Id="rId227" Type="http://schemas.openxmlformats.org/officeDocument/2006/relationships/customXml" Target="../ink/ink326.xml"/><Relationship Id="rId248" Type="http://schemas.openxmlformats.org/officeDocument/2006/relationships/image" Target="../media/image327.png"/><Relationship Id="rId12" Type="http://schemas.openxmlformats.org/officeDocument/2006/relationships/customXml" Target="../ink/ink218.xml"/><Relationship Id="rId33" Type="http://schemas.openxmlformats.org/officeDocument/2006/relationships/image" Target="../media/image221.png"/><Relationship Id="rId108" Type="http://schemas.openxmlformats.org/officeDocument/2006/relationships/customXml" Target="../ink/ink266.xml"/><Relationship Id="rId129" Type="http://schemas.openxmlformats.org/officeDocument/2006/relationships/customXml" Target="../ink/ink277.xml"/><Relationship Id="rId54" Type="http://schemas.openxmlformats.org/officeDocument/2006/relationships/customXml" Target="../ink/ink239.xml"/><Relationship Id="rId75" Type="http://schemas.openxmlformats.org/officeDocument/2006/relationships/image" Target="../media/image241.png"/><Relationship Id="rId96" Type="http://schemas.openxmlformats.org/officeDocument/2006/relationships/customXml" Target="../ink/ink260.xml"/><Relationship Id="rId140" Type="http://schemas.openxmlformats.org/officeDocument/2006/relationships/image" Target="../media/image273.png"/><Relationship Id="rId161" Type="http://schemas.openxmlformats.org/officeDocument/2006/relationships/customXml" Target="../ink/ink293.xml"/><Relationship Id="rId182" Type="http://schemas.openxmlformats.org/officeDocument/2006/relationships/image" Target="../media/image294.png"/><Relationship Id="rId217" Type="http://schemas.openxmlformats.org/officeDocument/2006/relationships/customXml" Target="../ink/ink321.xml"/><Relationship Id="rId6" Type="http://schemas.openxmlformats.org/officeDocument/2006/relationships/customXml" Target="../ink/ink215.xml"/><Relationship Id="rId238" Type="http://schemas.openxmlformats.org/officeDocument/2006/relationships/image" Target="../media/image322.png"/><Relationship Id="rId23" Type="http://schemas.openxmlformats.org/officeDocument/2006/relationships/image" Target="../media/image216.png"/><Relationship Id="rId119" Type="http://schemas.openxmlformats.org/officeDocument/2006/relationships/customXml" Target="../ink/ink272.xml"/><Relationship Id="rId44" Type="http://schemas.openxmlformats.org/officeDocument/2006/relationships/customXml" Target="../ink/ink234.xml"/><Relationship Id="rId65" Type="http://schemas.openxmlformats.org/officeDocument/2006/relationships/image" Target="../media/image236.png"/><Relationship Id="rId86" Type="http://schemas.openxmlformats.org/officeDocument/2006/relationships/customXml" Target="../ink/ink255.xml"/><Relationship Id="rId130" Type="http://schemas.openxmlformats.org/officeDocument/2006/relationships/image" Target="../media/image268.png"/><Relationship Id="rId151" Type="http://schemas.openxmlformats.org/officeDocument/2006/relationships/customXml" Target="../ink/ink288.xml"/><Relationship Id="rId172" Type="http://schemas.openxmlformats.org/officeDocument/2006/relationships/image" Target="../media/image289.png"/><Relationship Id="rId193" Type="http://schemas.openxmlformats.org/officeDocument/2006/relationships/customXml" Target="../ink/ink309.xml"/><Relationship Id="rId207" Type="http://schemas.openxmlformats.org/officeDocument/2006/relationships/customXml" Target="../ink/ink316.xml"/><Relationship Id="rId228" Type="http://schemas.openxmlformats.org/officeDocument/2006/relationships/image" Target="../media/image317.png"/><Relationship Id="rId249" Type="http://schemas.openxmlformats.org/officeDocument/2006/relationships/customXml" Target="../ink/ink337.xml"/><Relationship Id="rId13" Type="http://schemas.openxmlformats.org/officeDocument/2006/relationships/image" Target="../media/image211.png"/><Relationship Id="rId109" Type="http://schemas.openxmlformats.org/officeDocument/2006/relationships/customXml" Target="../ink/ink267.xml"/><Relationship Id="rId34" Type="http://schemas.openxmlformats.org/officeDocument/2006/relationships/customXml" Target="../ink/ink229.xml"/><Relationship Id="rId55" Type="http://schemas.openxmlformats.org/officeDocument/2006/relationships/image" Target="../media/image231.png"/><Relationship Id="rId76" Type="http://schemas.openxmlformats.org/officeDocument/2006/relationships/customXml" Target="../ink/ink250.xml"/><Relationship Id="rId97" Type="http://schemas.openxmlformats.org/officeDocument/2006/relationships/image" Target="../media/image252.png"/><Relationship Id="rId120" Type="http://schemas.openxmlformats.org/officeDocument/2006/relationships/image" Target="../media/image263.png"/><Relationship Id="rId141" Type="http://schemas.openxmlformats.org/officeDocument/2006/relationships/customXml" Target="../ink/ink283.xml"/><Relationship Id="rId7" Type="http://schemas.openxmlformats.org/officeDocument/2006/relationships/image" Target="../media/image208.png"/><Relationship Id="rId162" Type="http://schemas.openxmlformats.org/officeDocument/2006/relationships/image" Target="../media/image284.png"/><Relationship Id="rId183" Type="http://schemas.openxmlformats.org/officeDocument/2006/relationships/customXml" Target="../ink/ink304.xml"/><Relationship Id="rId218" Type="http://schemas.openxmlformats.org/officeDocument/2006/relationships/image" Target="../media/image312.png"/><Relationship Id="rId239" Type="http://schemas.openxmlformats.org/officeDocument/2006/relationships/customXml" Target="../ink/ink332.xml"/><Relationship Id="rId250" Type="http://schemas.openxmlformats.org/officeDocument/2006/relationships/image" Target="../media/image328.png"/><Relationship Id="rId24" Type="http://schemas.openxmlformats.org/officeDocument/2006/relationships/customXml" Target="../ink/ink224.xml"/><Relationship Id="rId45" Type="http://schemas.openxmlformats.org/officeDocument/2006/relationships/image" Target="../media/image227.png"/><Relationship Id="rId66" Type="http://schemas.openxmlformats.org/officeDocument/2006/relationships/customXml" Target="../ink/ink245.xml"/><Relationship Id="rId87" Type="http://schemas.openxmlformats.org/officeDocument/2006/relationships/image" Target="../media/image247.png"/><Relationship Id="rId110" Type="http://schemas.openxmlformats.org/officeDocument/2006/relationships/image" Target="../media/image258.png"/><Relationship Id="rId131" Type="http://schemas.openxmlformats.org/officeDocument/2006/relationships/customXml" Target="../ink/ink278.xml"/><Relationship Id="rId152" Type="http://schemas.openxmlformats.org/officeDocument/2006/relationships/image" Target="../media/image279.png"/><Relationship Id="rId173" Type="http://schemas.openxmlformats.org/officeDocument/2006/relationships/customXml" Target="../ink/ink299.xml"/><Relationship Id="rId194" Type="http://schemas.openxmlformats.org/officeDocument/2006/relationships/image" Target="../media/image300.png"/><Relationship Id="rId208" Type="http://schemas.openxmlformats.org/officeDocument/2006/relationships/image" Target="../media/image307.png"/><Relationship Id="rId229" Type="http://schemas.openxmlformats.org/officeDocument/2006/relationships/customXml" Target="../ink/ink327.xml"/><Relationship Id="rId240" Type="http://schemas.openxmlformats.org/officeDocument/2006/relationships/image" Target="../media/image323.png"/><Relationship Id="rId14" Type="http://schemas.openxmlformats.org/officeDocument/2006/relationships/customXml" Target="../ink/ink219.xml"/><Relationship Id="rId35" Type="http://schemas.openxmlformats.org/officeDocument/2006/relationships/image" Target="../media/image222.png"/><Relationship Id="rId56" Type="http://schemas.openxmlformats.org/officeDocument/2006/relationships/customXml" Target="../ink/ink240.xml"/><Relationship Id="rId77" Type="http://schemas.openxmlformats.org/officeDocument/2006/relationships/image" Target="../media/image242.png"/><Relationship Id="rId100" Type="http://schemas.openxmlformats.org/officeDocument/2006/relationships/customXml" Target="../ink/ink262.xml"/><Relationship Id="rId8" Type="http://schemas.openxmlformats.org/officeDocument/2006/relationships/customXml" Target="../ink/ink216.xml"/><Relationship Id="rId98" Type="http://schemas.openxmlformats.org/officeDocument/2006/relationships/customXml" Target="../ink/ink261.xml"/><Relationship Id="rId121" Type="http://schemas.openxmlformats.org/officeDocument/2006/relationships/customXml" Target="../ink/ink273.xml"/><Relationship Id="rId142" Type="http://schemas.openxmlformats.org/officeDocument/2006/relationships/image" Target="../media/image274.png"/><Relationship Id="rId163" Type="http://schemas.openxmlformats.org/officeDocument/2006/relationships/customXml" Target="../ink/ink294.xml"/><Relationship Id="rId184" Type="http://schemas.openxmlformats.org/officeDocument/2006/relationships/image" Target="../media/image295.png"/><Relationship Id="rId219" Type="http://schemas.openxmlformats.org/officeDocument/2006/relationships/customXml" Target="../ink/ink322.xml"/><Relationship Id="rId230" Type="http://schemas.openxmlformats.org/officeDocument/2006/relationships/image" Target="../media/image318.png"/><Relationship Id="rId25" Type="http://schemas.openxmlformats.org/officeDocument/2006/relationships/image" Target="../media/image217.png"/><Relationship Id="rId46" Type="http://schemas.openxmlformats.org/officeDocument/2006/relationships/customXml" Target="../ink/ink235.xml"/><Relationship Id="rId67" Type="http://schemas.openxmlformats.org/officeDocument/2006/relationships/image" Target="../media/image237.png"/><Relationship Id="rId88" Type="http://schemas.openxmlformats.org/officeDocument/2006/relationships/customXml" Target="../ink/ink256.xml"/><Relationship Id="rId111" Type="http://schemas.openxmlformats.org/officeDocument/2006/relationships/customXml" Target="../ink/ink268.xml"/><Relationship Id="rId132" Type="http://schemas.openxmlformats.org/officeDocument/2006/relationships/image" Target="../media/image269.png"/><Relationship Id="rId153" Type="http://schemas.openxmlformats.org/officeDocument/2006/relationships/customXml" Target="../ink/ink289.xml"/><Relationship Id="rId174" Type="http://schemas.openxmlformats.org/officeDocument/2006/relationships/image" Target="../media/image290.png"/><Relationship Id="rId195" Type="http://schemas.openxmlformats.org/officeDocument/2006/relationships/customXml" Target="../ink/ink310.xml"/><Relationship Id="rId209" Type="http://schemas.openxmlformats.org/officeDocument/2006/relationships/customXml" Target="../ink/ink317.xml"/><Relationship Id="rId220" Type="http://schemas.openxmlformats.org/officeDocument/2006/relationships/image" Target="../media/image313.png"/><Relationship Id="rId241" Type="http://schemas.openxmlformats.org/officeDocument/2006/relationships/customXml" Target="../ink/ink333.xml"/><Relationship Id="rId15" Type="http://schemas.openxmlformats.org/officeDocument/2006/relationships/image" Target="../media/image212.png"/><Relationship Id="rId36" Type="http://schemas.openxmlformats.org/officeDocument/2006/relationships/customXml" Target="../ink/ink230.xml"/><Relationship Id="rId57" Type="http://schemas.openxmlformats.org/officeDocument/2006/relationships/image" Target="../media/image232.png"/><Relationship Id="rId78" Type="http://schemas.openxmlformats.org/officeDocument/2006/relationships/customXml" Target="../ink/ink251.xml"/><Relationship Id="rId99" Type="http://schemas.openxmlformats.org/officeDocument/2006/relationships/image" Target="../media/image253.png"/><Relationship Id="rId101" Type="http://schemas.openxmlformats.org/officeDocument/2006/relationships/image" Target="../media/image254.png"/><Relationship Id="rId122" Type="http://schemas.openxmlformats.org/officeDocument/2006/relationships/image" Target="../media/image264.png"/><Relationship Id="rId143" Type="http://schemas.openxmlformats.org/officeDocument/2006/relationships/customXml" Target="../ink/ink284.xml"/><Relationship Id="rId164" Type="http://schemas.openxmlformats.org/officeDocument/2006/relationships/image" Target="../media/image285.png"/><Relationship Id="rId185" Type="http://schemas.openxmlformats.org/officeDocument/2006/relationships/customXml" Target="../ink/ink305.xml"/><Relationship Id="rId4" Type="http://schemas.openxmlformats.org/officeDocument/2006/relationships/customXml" Target="../ink/ink214.xml"/><Relationship Id="rId9" Type="http://schemas.openxmlformats.org/officeDocument/2006/relationships/image" Target="../media/image209.png"/><Relationship Id="rId180" Type="http://schemas.openxmlformats.org/officeDocument/2006/relationships/image" Target="../media/image293.png"/><Relationship Id="rId210" Type="http://schemas.openxmlformats.org/officeDocument/2006/relationships/image" Target="../media/image308.png"/><Relationship Id="rId215" Type="http://schemas.openxmlformats.org/officeDocument/2006/relationships/customXml" Target="../ink/ink320.xml"/><Relationship Id="rId236" Type="http://schemas.openxmlformats.org/officeDocument/2006/relationships/image" Target="../media/image321.png"/><Relationship Id="rId26" Type="http://schemas.openxmlformats.org/officeDocument/2006/relationships/customXml" Target="../ink/ink225.xml"/><Relationship Id="rId231" Type="http://schemas.openxmlformats.org/officeDocument/2006/relationships/customXml" Target="../ink/ink328.xml"/><Relationship Id="rId47" Type="http://schemas.openxmlformats.org/officeDocument/2006/relationships/image" Target="../media/image228.png"/><Relationship Id="rId68" Type="http://schemas.openxmlformats.org/officeDocument/2006/relationships/customXml" Target="../ink/ink246.xml"/><Relationship Id="rId89" Type="http://schemas.openxmlformats.org/officeDocument/2006/relationships/image" Target="../media/image248.png"/><Relationship Id="rId112" Type="http://schemas.openxmlformats.org/officeDocument/2006/relationships/image" Target="../media/image259.png"/><Relationship Id="rId133" Type="http://schemas.openxmlformats.org/officeDocument/2006/relationships/customXml" Target="../ink/ink279.xml"/><Relationship Id="rId154" Type="http://schemas.openxmlformats.org/officeDocument/2006/relationships/image" Target="../media/image280.png"/><Relationship Id="rId175" Type="http://schemas.openxmlformats.org/officeDocument/2006/relationships/customXml" Target="../ink/ink300.xml"/><Relationship Id="rId196" Type="http://schemas.openxmlformats.org/officeDocument/2006/relationships/image" Target="../media/image301.png"/><Relationship Id="rId200" Type="http://schemas.openxmlformats.org/officeDocument/2006/relationships/image" Target="../media/image303.png"/><Relationship Id="rId16" Type="http://schemas.openxmlformats.org/officeDocument/2006/relationships/customXml" Target="../ink/ink220.xml"/><Relationship Id="rId221" Type="http://schemas.openxmlformats.org/officeDocument/2006/relationships/customXml" Target="../ink/ink323.xml"/><Relationship Id="rId242" Type="http://schemas.openxmlformats.org/officeDocument/2006/relationships/image" Target="../media/image324.png"/><Relationship Id="rId37" Type="http://schemas.openxmlformats.org/officeDocument/2006/relationships/image" Target="../media/image223.png"/><Relationship Id="rId58" Type="http://schemas.openxmlformats.org/officeDocument/2006/relationships/customXml" Target="../ink/ink241.xml"/><Relationship Id="rId79" Type="http://schemas.openxmlformats.org/officeDocument/2006/relationships/image" Target="../media/image243.png"/><Relationship Id="rId102" Type="http://schemas.openxmlformats.org/officeDocument/2006/relationships/customXml" Target="../ink/ink263.xml"/><Relationship Id="rId123" Type="http://schemas.openxmlformats.org/officeDocument/2006/relationships/customXml" Target="../ink/ink274.xml"/><Relationship Id="rId144" Type="http://schemas.openxmlformats.org/officeDocument/2006/relationships/image" Target="../media/image275.png"/><Relationship Id="rId90" Type="http://schemas.openxmlformats.org/officeDocument/2006/relationships/customXml" Target="../ink/ink257.xml"/><Relationship Id="rId165" Type="http://schemas.openxmlformats.org/officeDocument/2006/relationships/customXml" Target="../ink/ink295.xml"/><Relationship Id="rId186" Type="http://schemas.openxmlformats.org/officeDocument/2006/relationships/image" Target="../media/image296.png"/><Relationship Id="rId211" Type="http://schemas.openxmlformats.org/officeDocument/2006/relationships/customXml" Target="../ink/ink318.xml"/><Relationship Id="rId232" Type="http://schemas.openxmlformats.org/officeDocument/2006/relationships/image" Target="../media/image319.png"/><Relationship Id="rId27" Type="http://schemas.openxmlformats.org/officeDocument/2006/relationships/image" Target="../media/image218.png"/><Relationship Id="rId48" Type="http://schemas.openxmlformats.org/officeDocument/2006/relationships/customXml" Target="../ink/ink236.xml"/><Relationship Id="rId69" Type="http://schemas.openxmlformats.org/officeDocument/2006/relationships/image" Target="../media/image238.png"/><Relationship Id="rId113" Type="http://schemas.openxmlformats.org/officeDocument/2006/relationships/customXml" Target="../ink/ink269.xml"/><Relationship Id="rId134" Type="http://schemas.openxmlformats.org/officeDocument/2006/relationships/image" Target="../media/image270.png"/><Relationship Id="rId80" Type="http://schemas.openxmlformats.org/officeDocument/2006/relationships/customXml" Target="../ink/ink252.xml"/><Relationship Id="rId155" Type="http://schemas.openxmlformats.org/officeDocument/2006/relationships/customXml" Target="../ink/ink290.xml"/><Relationship Id="rId176" Type="http://schemas.openxmlformats.org/officeDocument/2006/relationships/image" Target="../media/image291.png"/><Relationship Id="rId197" Type="http://schemas.openxmlformats.org/officeDocument/2006/relationships/customXml" Target="../ink/ink311.xml"/><Relationship Id="rId201" Type="http://schemas.openxmlformats.org/officeDocument/2006/relationships/customXml" Target="../ink/ink313.xml"/><Relationship Id="rId222" Type="http://schemas.openxmlformats.org/officeDocument/2006/relationships/image" Target="../media/image314.png"/><Relationship Id="rId243" Type="http://schemas.openxmlformats.org/officeDocument/2006/relationships/customXml" Target="../ink/ink334.xml"/><Relationship Id="rId17" Type="http://schemas.openxmlformats.org/officeDocument/2006/relationships/image" Target="../media/image213.png"/><Relationship Id="rId38" Type="http://schemas.openxmlformats.org/officeDocument/2006/relationships/customXml" Target="../ink/ink231.xml"/><Relationship Id="rId59" Type="http://schemas.openxmlformats.org/officeDocument/2006/relationships/image" Target="../media/image233.png"/><Relationship Id="rId103" Type="http://schemas.openxmlformats.org/officeDocument/2006/relationships/image" Target="../media/image255.png"/><Relationship Id="rId124" Type="http://schemas.openxmlformats.org/officeDocument/2006/relationships/image" Target="../media/image265.png"/><Relationship Id="rId70" Type="http://schemas.openxmlformats.org/officeDocument/2006/relationships/customXml" Target="../ink/ink247.xml"/><Relationship Id="rId91" Type="http://schemas.openxmlformats.org/officeDocument/2006/relationships/image" Target="../media/image249.png"/><Relationship Id="rId145" Type="http://schemas.openxmlformats.org/officeDocument/2006/relationships/customXml" Target="../ink/ink285.xml"/><Relationship Id="rId166" Type="http://schemas.openxmlformats.org/officeDocument/2006/relationships/image" Target="../media/image286.png"/><Relationship Id="rId187" Type="http://schemas.openxmlformats.org/officeDocument/2006/relationships/customXml" Target="../ink/ink306.xml"/><Relationship Id="rId1" Type="http://schemas.openxmlformats.org/officeDocument/2006/relationships/slideLayout" Target="../slideLayouts/slideLayout10.xml"/><Relationship Id="rId212" Type="http://schemas.openxmlformats.org/officeDocument/2006/relationships/image" Target="../media/image309.png"/><Relationship Id="rId233" Type="http://schemas.openxmlformats.org/officeDocument/2006/relationships/customXml" Target="../ink/ink329.xml"/><Relationship Id="rId28" Type="http://schemas.openxmlformats.org/officeDocument/2006/relationships/customXml" Target="../ink/ink226.xml"/><Relationship Id="rId49" Type="http://schemas.openxmlformats.org/officeDocument/2006/relationships/image" Target="../media/image229.png"/><Relationship Id="rId114" Type="http://schemas.openxmlformats.org/officeDocument/2006/relationships/image" Target="../media/image260.png"/><Relationship Id="rId60" Type="http://schemas.openxmlformats.org/officeDocument/2006/relationships/customXml" Target="../ink/ink242.xml"/><Relationship Id="rId81" Type="http://schemas.openxmlformats.org/officeDocument/2006/relationships/image" Target="../media/image244.png"/><Relationship Id="rId135" Type="http://schemas.openxmlformats.org/officeDocument/2006/relationships/customXml" Target="../ink/ink280.xml"/><Relationship Id="rId156" Type="http://schemas.openxmlformats.org/officeDocument/2006/relationships/image" Target="../media/image281.png"/><Relationship Id="rId177" Type="http://schemas.openxmlformats.org/officeDocument/2006/relationships/customXml" Target="../ink/ink301.xml"/><Relationship Id="rId198" Type="http://schemas.openxmlformats.org/officeDocument/2006/relationships/image" Target="../media/image302.png"/><Relationship Id="rId202" Type="http://schemas.openxmlformats.org/officeDocument/2006/relationships/image" Target="../media/image304.png"/><Relationship Id="rId223" Type="http://schemas.openxmlformats.org/officeDocument/2006/relationships/customXml" Target="../ink/ink324.xml"/><Relationship Id="rId244" Type="http://schemas.openxmlformats.org/officeDocument/2006/relationships/image" Target="../media/image325.png"/><Relationship Id="rId18" Type="http://schemas.openxmlformats.org/officeDocument/2006/relationships/customXml" Target="../ink/ink221.xml"/><Relationship Id="rId39" Type="http://schemas.openxmlformats.org/officeDocument/2006/relationships/image" Target="../media/image224.png"/><Relationship Id="rId50" Type="http://schemas.openxmlformats.org/officeDocument/2006/relationships/customXml" Target="../ink/ink237.xml"/><Relationship Id="rId104" Type="http://schemas.openxmlformats.org/officeDocument/2006/relationships/customXml" Target="../ink/ink264.xml"/><Relationship Id="rId125" Type="http://schemas.openxmlformats.org/officeDocument/2006/relationships/customXml" Target="../ink/ink275.xml"/><Relationship Id="rId146" Type="http://schemas.openxmlformats.org/officeDocument/2006/relationships/image" Target="../media/image276.png"/><Relationship Id="rId167" Type="http://schemas.openxmlformats.org/officeDocument/2006/relationships/customXml" Target="../ink/ink296.xml"/><Relationship Id="rId188" Type="http://schemas.openxmlformats.org/officeDocument/2006/relationships/image" Target="../media/image297.png"/><Relationship Id="rId71" Type="http://schemas.openxmlformats.org/officeDocument/2006/relationships/image" Target="../media/image239.png"/><Relationship Id="rId92" Type="http://schemas.openxmlformats.org/officeDocument/2006/relationships/customXml" Target="../ink/ink258.xml"/><Relationship Id="rId213" Type="http://schemas.openxmlformats.org/officeDocument/2006/relationships/customXml" Target="../ink/ink319.xml"/><Relationship Id="rId234" Type="http://schemas.openxmlformats.org/officeDocument/2006/relationships/image" Target="../media/image320.png"/><Relationship Id="rId2" Type="http://schemas.openxmlformats.org/officeDocument/2006/relationships/customXml" Target="../ink/ink213.xml"/><Relationship Id="rId29" Type="http://schemas.openxmlformats.org/officeDocument/2006/relationships/image" Target="../media/image219.png"/><Relationship Id="rId40" Type="http://schemas.openxmlformats.org/officeDocument/2006/relationships/customXml" Target="../ink/ink232.xml"/><Relationship Id="rId115" Type="http://schemas.openxmlformats.org/officeDocument/2006/relationships/customXml" Target="../ink/ink270.xml"/><Relationship Id="rId136" Type="http://schemas.openxmlformats.org/officeDocument/2006/relationships/image" Target="../media/image271.png"/><Relationship Id="rId157" Type="http://schemas.openxmlformats.org/officeDocument/2006/relationships/customXml" Target="../ink/ink291.xml"/><Relationship Id="rId178" Type="http://schemas.openxmlformats.org/officeDocument/2006/relationships/image" Target="../media/image292.png"/><Relationship Id="rId61" Type="http://schemas.openxmlformats.org/officeDocument/2006/relationships/image" Target="../media/image234.png"/><Relationship Id="rId82" Type="http://schemas.openxmlformats.org/officeDocument/2006/relationships/customXml" Target="../ink/ink253.xml"/><Relationship Id="rId199" Type="http://schemas.openxmlformats.org/officeDocument/2006/relationships/customXml" Target="../ink/ink312.xml"/><Relationship Id="rId203" Type="http://schemas.openxmlformats.org/officeDocument/2006/relationships/customXml" Target="../ink/ink314.xml"/><Relationship Id="rId19" Type="http://schemas.openxmlformats.org/officeDocument/2006/relationships/image" Target="../media/image214.png"/><Relationship Id="rId224" Type="http://schemas.openxmlformats.org/officeDocument/2006/relationships/image" Target="../media/image315.png"/><Relationship Id="rId245" Type="http://schemas.openxmlformats.org/officeDocument/2006/relationships/customXml" Target="../ink/ink335.xml"/><Relationship Id="rId30" Type="http://schemas.openxmlformats.org/officeDocument/2006/relationships/customXml" Target="../ink/ink227.xml"/><Relationship Id="rId105" Type="http://schemas.openxmlformats.org/officeDocument/2006/relationships/image" Target="../media/image256.png"/><Relationship Id="rId126" Type="http://schemas.openxmlformats.org/officeDocument/2006/relationships/image" Target="../media/image266.png"/><Relationship Id="rId147" Type="http://schemas.openxmlformats.org/officeDocument/2006/relationships/customXml" Target="../ink/ink286.xml"/><Relationship Id="rId168" Type="http://schemas.openxmlformats.org/officeDocument/2006/relationships/image" Target="../media/image287.png"/><Relationship Id="rId51" Type="http://schemas.openxmlformats.org/officeDocument/2006/relationships/image" Target="../media/image191.png"/><Relationship Id="rId72" Type="http://schemas.openxmlformats.org/officeDocument/2006/relationships/customXml" Target="../ink/ink248.xml"/><Relationship Id="rId93" Type="http://schemas.openxmlformats.org/officeDocument/2006/relationships/image" Target="../media/image250.png"/><Relationship Id="rId189" Type="http://schemas.openxmlformats.org/officeDocument/2006/relationships/customXml" Target="../ink/ink307.xml"/><Relationship Id="rId3" Type="http://schemas.openxmlformats.org/officeDocument/2006/relationships/image" Target="../media/image25.png"/><Relationship Id="rId214" Type="http://schemas.openxmlformats.org/officeDocument/2006/relationships/image" Target="../media/image310.png"/><Relationship Id="rId235" Type="http://schemas.openxmlformats.org/officeDocument/2006/relationships/customXml" Target="../ink/ink330.xml"/><Relationship Id="rId116" Type="http://schemas.openxmlformats.org/officeDocument/2006/relationships/image" Target="../media/image261.png"/><Relationship Id="rId137" Type="http://schemas.openxmlformats.org/officeDocument/2006/relationships/customXml" Target="../ink/ink281.xml"/><Relationship Id="rId158" Type="http://schemas.openxmlformats.org/officeDocument/2006/relationships/image" Target="../media/image282.png"/><Relationship Id="rId20" Type="http://schemas.openxmlformats.org/officeDocument/2006/relationships/customXml" Target="../ink/ink222.xml"/><Relationship Id="rId41" Type="http://schemas.openxmlformats.org/officeDocument/2006/relationships/image" Target="../media/image225.png"/><Relationship Id="rId62" Type="http://schemas.openxmlformats.org/officeDocument/2006/relationships/customXml" Target="../ink/ink243.xml"/><Relationship Id="rId83" Type="http://schemas.openxmlformats.org/officeDocument/2006/relationships/image" Target="../media/image245.png"/><Relationship Id="rId179" Type="http://schemas.openxmlformats.org/officeDocument/2006/relationships/customXml" Target="../ink/ink302.xml"/><Relationship Id="rId190" Type="http://schemas.openxmlformats.org/officeDocument/2006/relationships/image" Target="../media/image298.png"/><Relationship Id="rId204" Type="http://schemas.openxmlformats.org/officeDocument/2006/relationships/image" Target="../media/image305.png"/><Relationship Id="rId225" Type="http://schemas.openxmlformats.org/officeDocument/2006/relationships/customXml" Target="../ink/ink325.xml"/><Relationship Id="rId246" Type="http://schemas.openxmlformats.org/officeDocument/2006/relationships/image" Target="../media/image326.png"/><Relationship Id="rId106" Type="http://schemas.openxmlformats.org/officeDocument/2006/relationships/customXml" Target="../ink/ink265.xml"/><Relationship Id="rId127" Type="http://schemas.openxmlformats.org/officeDocument/2006/relationships/customXml" Target="../ink/ink276.xml"/><Relationship Id="rId10" Type="http://schemas.openxmlformats.org/officeDocument/2006/relationships/customXml" Target="../ink/ink217.xml"/><Relationship Id="rId31" Type="http://schemas.openxmlformats.org/officeDocument/2006/relationships/image" Target="../media/image220.png"/><Relationship Id="rId52" Type="http://schemas.openxmlformats.org/officeDocument/2006/relationships/customXml" Target="../ink/ink238.xml"/><Relationship Id="rId73" Type="http://schemas.openxmlformats.org/officeDocument/2006/relationships/image" Target="../media/image240.png"/><Relationship Id="rId94" Type="http://schemas.openxmlformats.org/officeDocument/2006/relationships/customXml" Target="../ink/ink259.xml"/><Relationship Id="rId148" Type="http://schemas.openxmlformats.org/officeDocument/2006/relationships/image" Target="../media/image277.png"/><Relationship Id="rId169" Type="http://schemas.openxmlformats.org/officeDocument/2006/relationships/customXml" Target="../ink/ink297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4.png"/><Relationship Id="rId299" Type="http://schemas.openxmlformats.org/officeDocument/2006/relationships/customXml" Target="../ink/ink488.xml"/><Relationship Id="rId21" Type="http://schemas.openxmlformats.org/officeDocument/2006/relationships/image" Target="../media/image338.png"/><Relationship Id="rId63" Type="http://schemas.openxmlformats.org/officeDocument/2006/relationships/image" Target="../media/image358.png"/><Relationship Id="rId159" Type="http://schemas.openxmlformats.org/officeDocument/2006/relationships/image" Target="../media/image405.png"/><Relationship Id="rId324" Type="http://schemas.openxmlformats.org/officeDocument/2006/relationships/image" Target="../media/image487.png"/><Relationship Id="rId366" Type="http://schemas.openxmlformats.org/officeDocument/2006/relationships/image" Target="../media/image508.png"/><Relationship Id="rId170" Type="http://schemas.openxmlformats.org/officeDocument/2006/relationships/customXml" Target="../ink/ink423.xml"/><Relationship Id="rId226" Type="http://schemas.openxmlformats.org/officeDocument/2006/relationships/image" Target="../media/image438.png"/><Relationship Id="rId268" Type="http://schemas.openxmlformats.org/officeDocument/2006/relationships/image" Target="../media/image459.png"/><Relationship Id="rId32" Type="http://schemas.openxmlformats.org/officeDocument/2006/relationships/customXml" Target="../ink/ink353.xml"/><Relationship Id="rId74" Type="http://schemas.openxmlformats.org/officeDocument/2006/relationships/image" Target="../media/image363.png"/><Relationship Id="rId128" Type="http://schemas.openxmlformats.org/officeDocument/2006/relationships/customXml" Target="../ink/ink402.xml"/><Relationship Id="rId335" Type="http://schemas.openxmlformats.org/officeDocument/2006/relationships/customXml" Target="../ink/ink506.xml"/><Relationship Id="rId5" Type="http://schemas.openxmlformats.org/officeDocument/2006/relationships/image" Target="../media/image330.png"/><Relationship Id="rId181" Type="http://schemas.openxmlformats.org/officeDocument/2006/relationships/image" Target="../media/image416.png"/><Relationship Id="rId237" Type="http://schemas.openxmlformats.org/officeDocument/2006/relationships/customXml" Target="../ink/ink457.xml"/><Relationship Id="rId279" Type="http://schemas.openxmlformats.org/officeDocument/2006/relationships/customXml" Target="../ink/ink478.xml"/><Relationship Id="rId43" Type="http://schemas.openxmlformats.org/officeDocument/2006/relationships/image" Target="../media/image348.png"/><Relationship Id="rId139" Type="http://schemas.openxmlformats.org/officeDocument/2006/relationships/image" Target="../media/image395.png"/><Relationship Id="rId290" Type="http://schemas.openxmlformats.org/officeDocument/2006/relationships/image" Target="../media/image470.png"/><Relationship Id="rId304" Type="http://schemas.openxmlformats.org/officeDocument/2006/relationships/image" Target="../media/image477.png"/><Relationship Id="rId346" Type="http://schemas.openxmlformats.org/officeDocument/2006/relationships/image" Target="../media/image498.png"/><Relationship Id="rId85" Type="http://schemas.openxmlformats.org/officeDocument/2006/relationships/customXml" Target="../ink/ink380.xml"/><Relationship Id="rId150" Type="http://schemas.openxmlformats.org/officeDocument/2006/relationships/customXml" Target="../ink/ink413.xml"/><Relationship Id="rId192" Type="http://schemas.openxmlformats.org/officeDocument/2006/relationships/customXml" Target="../ink/ink434.xml"/><Relationship Id="rId206" Type="http://schemas.openxmlformats.org/officeDocument/2006/relationships/customXml" Target="../ink/ink441.xml"/><Relationship Id="rId248" Type="http://schemas.openxmlformats.org/officeDocument/2006/relationships/image" Target="../media/image449.png"/><Relationship Id="rId12" Type="http://schemas.openxmlformats.org/officeDocument/2006/relationships/customXml" Target="../ink/ink343.xml"/><Relationship Id="rId108" Type="http://schemas.openxmlformats.org/officeDocument/2006/relationships/customXml" Target="../ink/ink392.xml"/><Relationship Id="rId315" Type="http://schemas.openxmlformats.org/officeDocument/2006/relationships/customXml" Target="../ink/ink496.xml"/><Relationship Id="rId357" Type="http://schemas.openxmlformats.org/officeDocument/2006/relationships/customXml" Target="../ink/ink517.xml"/><Relationship Id="rId54" Type="http://schemas.openxmlformats.org/officeDocument/2006/relationships/customXml" Target="../ink/ink364.xml"/><Relationship Id="rId96" Type="http://schemas.openxmlformats.org/officeDocument/2006/relationships/image" Target="../media/image374.png"/><Relationship Id="rId161" Type="http://schemas.openxmlformats.org/officeDocument/2006/relationships/image" Target="../media/image406.png"/><Relationship Id="rId217" Type="http://schemas.openxmlformats.org/officeDocument/2006/relationships/image" Target="../media/image434.png"/><Relationship Id="rId259" Type="http://schemas.openxmlformats.org/officeDocument/2006/relationships/customXml" Target="../ink/ink468.xml"/><Relationship Id="rId23" Type="http://schemas.openxmlformats.org/officeDocument/2006/relationships/image" Target="../media/image25.png"/><Relationship Id="rId119" Type="http://schemas.openxmlformats.org/officeDocument/2006/relationships/image" Target="../media/image385.png"/><Relationship Id="rId270" Type="http://schemas.openxmlformats.org/officeDocument/2006/relationships/image" Target="../media/image460.png"/><Relationship Id="rId326" Type="http://schemas.openxmlformats.org/officeDocument/2006/relationships/image" Target="../media/image488.png"/><Relationship Id="rId65" Type="http://schemas.openxmlformats.org/officeDocument/2006/relationships/image" Target="../media/image359.png"/><Relationship Id="rId130" Type="http://schemas.openxmlformats.org/officeDocument/2006/relationships/customXml" Target="../ink/ink403.xml"/><Relationship Id="rId368" Type="http://schemas.openxmlformats.org/officeDocument/2006/relationships/image" Target="../media/image509.png"/><Relationship Id="rId172" Type="http://schemas.openxmlformats.org/officeDocument/2006/relationships/customXml" Target="../ink/ink424.xml"/><Relationship Id="rId228" Type="http://schemas.openxmlformats.org/officeDocument/2006/relationships/image" Target="../media/image439.png"/><Relationship Id="rId281" Type="http://schemas.openxmlformats.org/officeDocument/2006/relationships/customXml" Target="../ink/ink479.xml"/><Relationship Id="rId337" Type="http://schemas.openxmlformats.org/officeDocument/2006/relationships/customXml" Target="../ink/ink507.xml"/><Relationship Id="rId34" Type="http://schemas.openxmlformats.org/officeDocument/2006/relationships/customXml" Target="../ink/ink354.xml"/><Relationship Id="rId76" Type="http://schemas.openxmlformats.org/officeDocument/2006/relationships/image" Target="../media/image364.png"/><Relationship Id="rId141" Type="http://schemas.openxmlformats.org/officeDocument/2006/relationships/image" Target="../media/image396.png"/><Relationship Id="rId7" Type="http://schemas.openxmlformats.org/officeDocument/2006/relationships/image" Target="../media/image331.png"/><Relationship Id="rId183" Type="http://schemas.openxmlformats.org/officeDocument/2006/relationships/image" Target="../media/image417.png"/><Relationship Id="rId239" Type="http://schemas.openxmlformats.org/officeDocument/2006/relationships/customXml" Target="../ink/ink458.xml"/><Relationship Id="rId250" Type="http://schemas.openxmlformats.org/officeDocument/2006/relationships/image" Target="../media/image450.png"/><Relationship Id="rId292" Type="http://schemas.openxmlformats.org/officeDocument/2006/relationships/image" Target="../media/image471.png"/><Relationship Id="rId306" Type="http://schemas.openxmlformats.org/officeDocument/2006/relationships/image" Target="../media/image478.png"/><Relationship Id="rId45" Type="http://schemas.openxmlformats.org/officeDocument/2006/relationships/image" Target="../media/image349.png"/><Relationship Id="rId87" Type="http://schemas.openxmlformats.org/officeDocument/2006/relationships/customXml" Target="../ink/ink381.xml"/><Relationship Id="rId110" Type="http://schemas.openxmlformats.org/officeDocument/2006/relationships/customXml" Target="../ink/ink393.xml"/><Relationship Id="rId348" Type="http://schemas.openxmlformats.org/officeDocument/2006/relationships/image" Target="../media/image499.png"/><Relationship Id="rId152" Type="http://schemas.openxmlformats.org/officeDocument/2006/relationships/customXml" Target="../ink/ink414.xml"/><Relationship Id="rId194" Type="http://schemas.openxmlformats.org/officeDocument/2006/relationships/customXml" Target="../ink/ink435.xml"/><Relationship Id="rId208" Type="http://schemas.openxmlformats.org/officeDocument/2006/relationships/customXml" Target="../ink/ink442.xml"/><Relationship Id="rId261" Type="http://schemas.openxmlformats.org/officeDocument/2006/relationships/customXml" Target="../ink/ink469.xml"/><Relationship Id="rId14" Type="http://schemas.openxmlformats.org/officeDocument/2006/relationships/customXml" Target="../ink/ink344.xml"/><Relationship Id="rId56" Type="http://schemas.openxmlformats.org/officeDocument/2006/relationships/customXml" Target="../ink/ink365.xml"/><Relationship Id="rId317" Type="http://schemas.openxmlformats.org/officeDocument/2006/relationships/customXml" Target="../ink/ink497.xml"/><Relationship Id="rId359" Type="http://schemas.openxmlformats.org/officeDocument/2006/relationships/customXml" Target="../ink/ink518.xml"/><Relationship Id="rId98" Type="http://schemas.openxmlformats.org/officeDocument/2006/relationships/image" Target="../media/image375.png"/><Relationship Id="rId121" Type="http://schemas.openxmlformats.org/officeDocument/2006/relationships/image" Target="../media/image386.png"/><Relationship Id="rId163" Type="http://schemas.openxmlformats.org/officeDocument/2006/relationships/image" Target="../media/image407.png"/><Relationship Id="rId219" Type="http://schemas.openxmlformats.org/officeDocument/2006/relationships/customXml" Target="../ink/ink448.xml"/><Relationship Id="rId370" Type="http://schemas.openxmlformats.org/officeDocument/2006/relationships/image" Target="../media/image510.png"/><Relationship Id="rId230" Type="http://schemas.openxmlformats.org/officeDocument/2006/relationships/image" Target="../media/image440.png"/><Relationship Id="rId25" Type="http://schemas.openxmlformats.org/officeDocument/2006/relationships/image" Target="../media/image339.png"/><Relationship Id="rId67" Type="http://schemas.openxmlformats.org/officeDocument/2006/relationships/image" Target="../media/image360.png"/><Relationship Id="rId272" Type="http://schemas.openxmlformats.org/officeDocument/2006/relationships/image" Target="../media/image461.png"/><Relationship Id="rId328" Type="http://schemas.openxmlformats.org/officeDocument/2006/relationships/image" Target="../media/image489.png"/><Relationship Id="rId132" Type="http://schemas.openxmlformats.org/officeDocument/2006/relationships/customXml" Target="../ink/ink404.xml"/><Relationship Id="rId174" Type="http://schemas.openxmlformats.org/officeDocument/2006/relationships/customXml" Target="../ink/ink425.xml"/><Relationship Id="rId241" Type="http://schemas.openxmlformats.org/officeDocument/2006/relationships/customXml" Target="../ink/ink459.xml"/><Relationship Id="rId15" Type="http://schemas.openxmlformats.org/officeDocument/2006/relationships/image" Target="../media/image335.png"/><Relationship Id="rId36" Type="http://schemas.openxmlformats.org/officeDocument/2006/relationships/customXml" Target="../ink/ink355.xml"/><Relationship Id="rId57" Type="http://schemas.openxmlformats.org/officeDocument/2006/relationships/image" Target="../media/image355.png"/><Relationship Id="rId262" Type="http://schemas.openxmlformats.org/officeDocument/2006/relationships/image" Target="../media/image456.png"/><Relationship Id="rId283" Type="http://schemas.openxmlformats.org/officeDocument/2006/relationships/customXml" Target="../ink/ink480.xml"/><Relationship Id="rId318" Type="http://schemas.openxmlformats.org/officeDocument/2006/relationships/image" Target="../media/image484.png"/><Relationship Id="rId339" Type="http://schemas.openxmlformats.org/officeDocument/2006/relationships/customXml" Target="../ink/ink508.xml"/><Relationship Id="rId78" Type="http://schemas.openxmlformats.org/officeDocument/2006/relationships/image" Target="../media/image365.png"/><Relationship Id="rId99" Type="http://schemas.openxmlformats.org/officeDocument/2006/relationships/customXml" Target="../ink/ink387.xml"/><Relationship Id="rId101" Type="http://schemas.openxmlformats.org/officeDocument/2006/relationships/customXml" Target="../ink/ink388.xml"/><Relationship Id="rId122" Type="http://schemas.openxmlformats.org/officeDocument/2006/relationships/customXml" Target="../ink/ink399.xml"/><Relationship Id="rId143" Type="http://schemas.openxmlformats.org/officeDocument/2006/relationships/image" Target="../media/image397.png"/><Relationship Id="rId164" Type="http://schemas.openxmlformats.org/officeDocument/2006/relationships/customXml" Target="../ink/ink420.xml"/><Relationship Id="rId185" Type="http://schemas.openxmlformats.org/officeDocument/2006/relationships/image" Target="../media/image418.png"/><Relationship Id="rId350" Type="http://schemas.openxmlformats.org/officeDocument/2006/relationships/image" Target="../media/image500.png"/><Relationship Id="rId371" Type="http://schemas.openxmlformats.org/officeDocument/2006/relationships/customXml" Target="../ink/ink524.xml"/><Relationship Id="rId9" Type="http://schemas.openxmlformats.org/officeDocument/2006/relationships/image" Target="../media/image332.png"/><Relationship Id="rId210" Type="http://schemas.openxmlformats.org/officeDocument/2006/relationships/customXml" Target="../ink/ink443.xml"/><Relationship Id="rId26" Type="http://schemas.openxmlformats.org/officeDocument/2006/relationships/customXml" Target="../ink/ink350.xml"/><Relationship Id="rId231" Type="http://schemas.openxmlformats.org/officeDocument/2006/relationships/customXml" Target="../ink/ink454.xml"/><Relationship Id="rId252" Type="http://schemas.openxmlformats.org/officeDocument/2006/relationships/image" Target="../media/image451.png"/><Relationship Id="rId273" Type="http://schemas.openxmlformats.org/officeDocument/2006/relationships/customXml" Target="../ink/ink475.xml"/><Relationship Id="rId294" Type="http://schemas.openxmlformats.org/officeDocument/2006/relationships/image" Target="../media/image472.png"/><Relationship Id="rId308" Type="http://schemas.openxmlformats.org/officeDocument/2006/relationships/image" Target="../media/image479.png"/><Relationship Id="rId329" Type="http://schemas.openxmlformats.org/officeDocument/2006/relationships/customXml" Target="../ink/ink503.xml"/><Relationship Id="rId47" Type="http://schemas.openxmlformats.org/officeDocument/2006/relationships/image" Target="../media/image350.png"/><Relationship Id="rId68" Type="http://schemas.openxmlformats.org/officeDocument/2006/relationships/customXml" Target="../ink/ink371.xml"/><Relationship Id="rId89" Type="http://schemas.openxmlformats.org/officeDocument/2006/relationships/customXml" Target="../ink/ink382.xml"/><Relationship Id="rId112" Type="http://schemas.openxmlformats.org/officeDocument/2006/relationships/customXml" Target="../ink/ink394.xml"/><Relationship Id="rId133" Type="http://schemas.openxmlformats.org/officeDocument/2006/relationships/image" Target="../media/image392.png"/><Relationship Id="rId154" Type="http://schemas.openxmlformats.org/officeDocument/2006/relationships/customXml" Target="../ink/ink415.xml"/><Relationship Id="rId175" Type="http://schemas.openxmlformats.org/officeDocument/2006/relationships/image" Target="../media/image413.png"/><Relationship Id="rId340" Type="http://schemas.openxmlformats.org/officeDocument/2006/relationships/image" Target="../media/image495.png"/><Relationship Id="rId361" Type="http://schemas.openxmlformats.org/officeDocument/2006/relationships/customXml" Target="../ink/ink519.xml"/><Relationship Id="rId196" Type="http://schemas.openxmlformats.org/officeDocument/2006/relationships/customXml" Target="../ink/ink436.xml"/><Relationship Id="rId200" Type="http://schemas.openxmlformats.org/officeDocument/2006/relationships/customXml" Target="../ink/ink438.xml"/><Relationship Id="rId16" Type="http://schemas.openxmlformats.org/officeDocument/2006/relationships/customXml" Target="../ink/ink345.xml"/><Relationship Id="rId221" Type="http://schemas.openxmlformats.org/officeDocument/2006/relationships/customXml" Target="../ink/ink449.xml"/><Relationship Id="rId242" Type="http://schemas.openxmlformats.org/officeDocument/2006/relationships/image" Target="../media/image446.png"/><Relationship Id="rId263" Type="http://schemas.openxmlformats.org/officeDocument/2006/relationships/customXml" Target="../ink/ink470.xml"/><Relationship Id="rId284" Type="http://schemas.openxmlformats.org/officeDocument/2006/relationships/image" Target="../media/image467.png"/><Relationship Id="rId319" Type="http://schemas.openxmlformats.org/officeDocument/2006/relationships/customXml" Target="../ink/ink498.xml"/><Relationship Id="rId37" Type="http://schemas.openxmlformats.org/officeDocument/2006/relationships/image" Target="../media/image345.png"/><Relationship Id="rId58" Type="http://schemas.openxmlformats.org/officeDocument/2006/relationships/customXml" Target="../ink/ink366.xml"/><Relationship Id="rId79" Type="http://schemas.openxmlformats.org/officeDocument/2006/relationships/customXml" Target="../ink/ink377.xml"/><Relationship Id="rId102" Type="http://schemas.openxmlformats.org/officeDocument/2006/relationships/image" Target="../media/image377.png"/><Relationship Id="rId123" Type="http://schemas.openxmlformats.org/officeDocument/2006/relationships/image" Target="../media/image387.png"/><Relationship Id="rId144" Type="http://schemas.openxmlformats.org/officeDocument/2006/relationships/customXml" Target="../ink/ink410.xml"/><Relationship Id="rId330" Type="http://schemas.openxmlformats.org/officeDocument/2006/relationships/image" Target="../media/image490.png"/><Relationship Id="rId90" Type="http://schemas.openxmlformats.org/officeDocument/2006/relationships/image" Target="../media/image371.png"/><Relationship Id="rId165" Type="http://schemas.openxmlformats.org/officeDocument/2006/relationships/image" Target="../media/image408.png"/><Relationship Id="rId186" Type="http://schemas.openxmlformats.org/officeDocument/2006/relationships/customXml" Target="../ink/ink431.xml"/><Relationship Id="rId351" Type="http://schemas.openxmlformats.org/officeDocument/2006/relationships/customXml" Target="../ink/ink514.xml"/><Relationship Id="rId372" Type="http://schemas.openxmlformats.org/officeDocument/2006/relationships/image" Target="../media/image511.png"/><Relationship Id="rId211" Type="http://schemas.openxmlformats.org/officeDocument/2006/relationships/image" Target="../media/image431.png"/><Relationship Id="rId232" Type="http://schemas.openxmlformats.org/officeDocument/2006/relationships/image" Target="../media/image441.png"/><Relationship Id="rId253" Type="http://schemas.openxmlformats.org/officeDocument/2006/relationships/customXml" Target="../ink/ink465.xml"/><Relationship Id="rId274" Type="http://schemas.openxmlformats.org/officeDocument/2006/relationships/image" Target="../media/image462.png"/><Relationship Id="rId295" Type="http://schemas.openxmlformats.org/officeDocument/2006/relationships/customXml" Target="../ink/ink486.xml"/><Relationship Id="rId309" Type="http://schemas.openxmlformats.org/officeDocument/2006/relationships/customXml" Target="../ink/ink493.xml"/><Relationship Id="rId27" Type="http://schemas.openxmlformats.org/officeDocument/2006/relationships/image" Target="../media/image340.png"/><Relationship Id="rId48" Type="http://schemas.openxmlformats.org/officeDocument/2006/relationships/customXml" Target="../ink/ink361.xml"/><Relationship Id="rId69" Type="http://schemas.openxmlformats.org/officeDocument/2006/relationships/customXml" Target="../ink/ink372.xml"/><Relationship Id="rId113" Type="http://schemas.openxmlformats.org/officeDocument/2006/relationships/image" Target="../media/image382.png"/><Relationship Id="rId134" Type="http://schemas.openxmlformats.org/officeDocument/2006/relationships/customXml" Target="../ink/ink405.xml"/><Relationship Id="rId320" Type="http://schemas.openxmlformats.org/officeDocument/2006/relationships/image" Target="../media/image485.png"/><Relationship Id="rId80" Type="http://schemas.openxmlformats.org/officeDocument/2006/relationships/image" Target="../media/image366.png"/><Relationship Id="rId155" Type="http://schemas.openxmlformats.org/officeDocument/2006/relationships/image" Target="../media/image403.png"/><Relationship Id="rId176" Type="http://schemas.openxmlformats.org/officeDocument/2006/relationships/customXml" Target="../ink/ink426.xml"/><Relationship Id="rId197" Type="http://schemas.openxmlformats.org/officeDocument/2006/relationships/image" Target="../media/image424.png"/><Relationship Id="rId341" Type="http://schemas.openxmlformats.org/officeDocument/2006/relationships/customXml" Target="../ink/ink509.xml"/><Relationship Id="rId362" Type="http://schemas.openxmlformats.org/officeDocument/2006/relationships/image" Target="../media/image506.png"/><Relationship Id="rId201" Type="http://schemas.openxmlformats.org/officeDocument/2006/relationships/image" Target="../media/image426.png"/><Relationship Id="rId222" Type="http://schemas.openxmlformats.org/officeDocument/2006/relationships/image" Target="../media/image436.png"/><Relationship Id="rId243" Type="http://schemas.openxmlformats.org/officeDocument/2006/relationships/customXml" Target="../ink/ink460.xml"/><Relationship Id="rId264" Type="http://schemas.openxmlformats.org/officeDocument/2006/relationships/image" Target="../media/image457.png"/><Relationship Id="rId285" Type="http://schemas.openxmlformats.org/officeDocument/2006/relationships/customXml" Target="../ink/ink481.xml"/><Relationship Id="rId17" Type="http://schemas.openxmlformats.org/officeDocument/2006/relationships/image" Target="../media/image336.png"/><Relationship Id="rId38" Type="http://schemas.openxmlformats.org/officeDocument/2006/relationships/customXml" Target="../ink/ink356.xml"/><Relationship Id="rId59" Type="http://schemas.openxmlformats.org/officeDocument/2006/relationships/image" Target="../media/image356.png"/><Relationship Id="rId103" Type="http://schemas.openxmlformats.org/officeDocument/2006/relationships/customXml" Target="../ink/ink389.xml"/><Relationship Id="rId124" Type="http://schemas.openxmlformats.org/officeDocument/2006/relationships/customXml" Target="../ink/ink400.xml"/><Relationship Id="rId310" Type="http://schemas.openxmlformats.org/officeDocument/2006/relationships/image" Target="../media/image480.png"/><Relationship Id="rId70" Type="http://schemas.openxmlformats.org/officeDocument/2006/relationships/image" Target="../media/image361.png"/><Relationship Id="rId91" Type="http://schemas.openxmlformats.org/officeDocument/2006/relationships/customXml" Target="../ink/ink383.xml"/><Relationship Id="rId145" Type="http://schemas.openxmlformats.org/officeDocument/2006/relationships/image" Target="../media/image398.png"/><Relationship Id="rId166" Type="http://schemas.openxmlformats.org/officeDocument/2006/relationships/customXml" Target="../ink/ink421.xml"/><Relationship Id="rId187" Type="http://schemas.openxmlformats.org/officeDocument/2006/relationships/image" Target="../media/image419.png"/><Relationship Id="rId331" Type="http://schemas.openxmlformats.org/officeDocument/2006/relationships/customXml" Target="../ink/ink504.xml"/><Relationship Id="rId352" Type="http://schemas.openxmlformats.org/officeDocument/2006/relationships/image" Target="../media/image50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44.xml"/><Relationship Id="rId233" Type="http://schemas.openxmlformats.org/officeDocument/2006/relationships/customXml" Target="../ink/ink455.xml"/><Relationship Id="rId254" Type="http://schemas.openxmlformats.org/officeDocument/2006/relationships/image" Target="../media/image452.png"/><Relationship Id="rId28" Type="http://schemas.openxmlformats.org/officeDocument/2006/relationships/customXml" Target="../ink/ink351.xml"/><Relationship Id="rId49" Type="http://schemas.openxmlformats.org/officeDocument/2006/relationships/image" Target="../media/image351.png"/><Relationship Id="rId114" Type="http://schemas.openxmlformats.org/officeDocument/2006/relationships/customXml" Target="../ink/ink395.xml"/><Relationship Id="rId275" Type="http://schemas.openxmlformats.org/officeDocument/2006/relationships/customXml" Target="../ink/ink476.xml"/><Relationship Id="rId296" Type="http://schemas.openxmlformats.org/officeDocument/2006/relationships/image" Target="../media/image473.png"/><Relationship Id="rId300" Type="http://schemas.openxmlformats.org/officeDocument/2006/relationships/image" Target="../media/image475.png"/><Relationship Id="rId60" Type="http://schemas.openxmlformats.org/officeDocument/2006/relationships/customXml" Target="../ink/ink367.xml"/><Relationship Id="rId81" Type="http://schemas.openxmlformats.org/officeDocument/2006/relationships/customXml" Target="../ink/ink378.xml"/><Relationship Id="rId135" Type="http://schemas.openxmlformats.org/officeDocument/2006/relationships/image" Target="../media/image393.png"/><Relationship Id="rId156" Type="http://schemas.openxmlformats.org/officeDocument/2006/relationships/customXml" Target="../ink/ink416.xml"/><Relationship Id="rId177" Type="http://schemas.openxmlformats.org/officeDocument/2006/relationships/image" Target="../media/image414.png"/><Relationship Id="rId198" Type="http://schemas.openxmlformats.org/officeDocument/2006/relationships/customXml" Target="../ink/ink437.xml"/><Relationship Id="rId321" Type="http://schemas.openxmlformats.org/officeDocument/2006/relationships/customXml" Target="../ink/ink499.xml"/><Relationship Id="rId342" Type="http://schemas.openxmlformats.org/officeDocument/2006/relationships/image" Target="../media/image496.png"/><Relationship Id="rId363" Type="http://schemas.openxmlformats.org/officeDocument/2006/relationships/customXml" Target="../ink/ink520.xml"/><Relationship Id="rId202" Type="http://schemas.openxmlformats.org/officeDocument/2006/relationships/customXml" Target="../ink/ink439.xml"/><Relationship Id="rId223" Type="http://schemas.openxmlformats.org/officeDocument/2006/relationships/customXml" Target="../ink/ink450.xml"/><Relationship Id="rId244" Type="http://schemas.openxmlformats.org/officeDocument/2006/relationships/image" Target="../media/image447.png"/><Relationship Id="rId18" Type="http://schemas.openxmlformats.org/officeDocument/2006/relationships/customXml" Target="../ink/ink346.xml"/><Relationship Id="rId39" Type="http://schemas.openxmlformats.org/officeDocument/2006/relationships/image" Target="../media/image346.png"/><Relationship Id="rId265" Type="http://schemas.openxmlformats.org/officeDocument/2006/relationships/customXml" Target="../ink/ink471.xml"/><Relationship Id="rId286" Type="http://schemas.openxmlformats.org/officeDocument/2006/relationships/image" Target="../media/image468.png"/><Relationship Id="rId50" Type="http://schemas.openxmlformats.org/officeDocument/2006/relationships/customXml" Target="../ink/ink362.xml"/><Relationship Id="rId104" Type="http://schemas.openxmlformats.org/officeDocument/2006/relationships/customXml" Target="../ink/ink390.xml"/><Relationship Id="rId125" Type="http://schemas.openxmlformats.org/officeDocument/2006/relationships/image" Target="../media/image388.png"/><Relationship Id="rId146" Type="http://schemas.openxmlformats.org/officeDocument/2006/relationships/customXml" Target="../ink/ink411.xml"/><Relationship Id="rId167" Type="http://schemas.openxmlformats.org/officeDocument/2006/relationships/image" Target="../media/image409.png"/><Relationship Id="rId188" Type="http://schemas.openxmlformats.org/officeDocument/2006/relationships/customXml" Target="../ink/ink432.xml"/><Relationship Id="rId311" Type="http://schemas.openxmlformats.org/officeDocument/2006/relationships/customXml" Target="../ink/ink494.xml"/><Relationship Id="rId332" Type="http://schemas.openxmlformats.org/officeDocument/2006/relationships/image" Target="../media/image491.png"/><Relationship Id="rId353" Type="http://schemas.openxmlformats.org/officeDocument/2006/relationships/customXml" Target="../ink/ink515.xml"/><Relationship Id="rId71" Type="http://schemas.openxmlformats.org/officeDocument/2006/relationships/customXml" Target="../ink/ink373.xml"/><Relationship Id="rId92" Type="http://schemas.openxmlformats.org/officeDocument/2006/relationships/image" Target="../media/image372.png"/><Relationship Id="rId213" Type="http://schemas.openxmlformats.org/officeDocument/2006/relationships/image" Target="../media/image432.png"/><Relationship Id="rId234" Type="http://schemas.openxmlformats.org/officeDocument/2006/relationships/image" Target="../media/image442.png"/><Relationship Id="rId2" Type="http://schemas.openxmlformats.org/officeDocument/2006/relationships/customXml" Target="../ink/ink338.xml"/><Relationship Id="rId29" Type="http://schemas.openxmlformats.org/officeDocument/2006/relationships/image" Target="../media/image341.png"/><Relationship Id="rId255" Type="http://schemas.openxmlformats.org/officeDocument/2006/relationships/customXml" Target="../ink/ink466.xml"/><Relationship Id="rId276" Type="http://schemas.openxmlformats.org/officeDocument/2006/relationships/image" Target="../media/image463.png"/><Relationship Id="rId297" Type="http://schemas.openxmlformats.org/officeDocument/2006/relationships/customXml" Target="../ink/ink487.xml"/><Relationship Id="rId40" Type="http://schemas.openxmlformats.org/officeDocument/2006/relationships/customXml" Target="../ink/ink357.xml"/><Relationship Id="rId115" Type="http://schemas.openxmlformats.org/officeDocument/2006/relationships/image" Target="../media/image383.png"/><Relationship Id="rId136" Type="http://schemas.openxmlformats.org/officeDocument/2006/relationships/customXml" Target="../ink/ink406.xml"/><Relationship Id="rId157" Type="http://schemas.openxmlformats.org/officeDocument/2006/relationships/image" Target="../media/image404.png"/><Relationship Id="rId178" Type="http://schemas.openxmlformats.org/officeDocument/2006/relationships/customXml" Target="../ink/ink427.xml"/><Relationship Id="rId301" Type="http://schemas.openxmlformats.org/officeDocument/2006/relationships/customXml" Target="../ink/ink489.xml"/><Relationship Id="rId322" Type="http://schemas.openxmlformats.org/officeDocument/2006/relationships/image" Target="../media/image486.png"/><Relationship Id="rId343" Type="http://schemas.openxmlformats.org/officeDocument/2006/relationships/customXml" Target="../ink/ink510.xml"/><Relationship Id="rId364" Type="http://schemas.openxmlformats.org/officeDocument/2006/relationships/image" Target="../media/image507.png"/><Relationship Id="rId61" Type="http://schemas.openxmlformats.org/officeDocument/2006/relationships/image" Target="../media/image357.png"/><Relationship Id="rId82" Type="http://schemas.openxmlformats.org/officeDocument/2006/relationships/image" Target="../media/image367.png"/><Relationship Id="rId199" Type="http://schemas.openxmlformats.org/officeDocument/2006/relationships/image" Target="../media/image425.png"/><Relationship Id="rId203" Type="http://schemas.openxmlformats.org/officeDocument/2006/relationships/image" Target="../media/image427.png"/><Relationship Id="rId19" Type="http://schemas.openxmlformats.org/officeDocument/2006/relationships/image" Target="../media/image337.png"/><Relationship Id="rId224" Type="http://schemas.openxmlformats.org/officeDocument/2006/relationships/image" Target="../media/image437.png"/><Relationship Id="rId245" Type="http://schemas.openxmlformats.org/officeDocument/2006/relationships/customXml" Target="../ink/ink461.xml"/><Relationship Id="rId266" Type="http://schemas.openxmlformats.org/officeDocument/2006/relationships/image" Target="../media/image458.png"/><Relationship Id="rId287" Type="http://schemas.openxmlformats.org/officeDocument/2006/relationships/customXml" Target="../ink/ink482.xml"/><Relationship Id="rId30" Type="http://schemas.openxmlformats.org/officeDocument/2006/relationships/customXml" Target="../ink/ink352.xml"/><Relationship Id="rId105" Type="http://schemas.openxmlformats.org/officeDocument/2006/relationships/image" Target="../media/image378.png"/><Relationship Id="rId126" Type="http://schemas.openxmlformats.org/officeDocument/2006/relationships/customXml" Target="../ink/ink401.xml"/><Relationship Id="rId147" Type="http://schemas.openxmlformats.org/officeDocument/2006/relationships/image" Target="../media/image399.png"/><Relationship Id="rId168" Type="http://schemas.openxmlformats.org/officeDocument/2006/relationships/customXml" Target="../ink/ink422.xml"/><Relationship Id="rId312" Type="http://schemas.openxmlformats.org/officeDocument/2006/relationships/image" Target="../media/image481.png"/><Relationship Id="rId333" Type="http://schemas.openxmlformats.org/officeDocument/2006/relationships/customXml" Target="../ink/ink505.xml"/><Relationship Id="rId354" Type="http://schemas.openxmlformats.org/officeDocument/2006/relationships/image" Target="../media/image502.png"/><Relationship Id="rId51" Type="http://schemas.openxmlformats.org/officeDocument/2006/relationships/image" Target="../media/image352.png"/><Relationship Id="rId72" Type="http://schemas.openxmlformats.org/officeDocument/2006/relationships/image" Target="../media/image362.png"/><Relationship Id="rId93" Type="http://schemas.openxmlformats.org/officeDocument/2006/relationships/customXml" Target="../ink/ink384.xml"/><Relationship Id="rId189" Type="http://schemas.openxmlformats.org/officeDocument/2006/relationships/image" Target="../media/image420.png"/><Relationship Id="rId3" Type="http://schemas.openxmlformats.org/officeDocument/2006/relationships/image" Target="../media/image329.png"/><Relationship Id="rId214" Type="http://schemas.openxmlformats.org/officeDocument/2006/relationships/customXml" Target="../ink/ink445.xml"/><Relationship Id="rId235" Type="http://schemas.openxmlformats.org/officeDocument/2006/relationships/customXml" Target="../ink/ink456.xml"/><Relationship Id="rId256" Type="http://schemas.openxmlformats.org/officeDocument/2006/relationships/image" Target="../media/image453.png"/><Relationship Id="rId277" Type="http://schemas.openxmlformats.org/officeDocument/2006/relationships/customXml" Target="../ink/ink477.xml"/><Relationship Id="rId298" Type="http://schemas.openxmlformats.org/officeDocument/2006/relationships/image" Target="../media/image474.png"/><Relationship Id="rId116" Type="http://schemas.openxmlformats.org/officeDocument/2006/relationships/customXml" Target="../ink/ink396.xml"/><Relationship Id="rId137" Type="http://schemas.openxmlformats.org/officeDocument/2006/relationships/image" Target="../media/image394.png"/><Relationship Id="rId158" Type="http://schemas.openxmlformats.org/officeDocument/2006/relationships/customXml" Target="../ink/ink417.xml"/><Relationship Id="rId302" Type="http://schemas.openxmlformats.org/officeDocument/2006/relationships/image" Target="../media/image476.png"/><Relationship Id="rId323" Type="http://schemas.openxmlformats.org/officeDocument/2006/relationships/customXml" Target="../ink/ink500.xml"/><Relationship Id="rId344" Type="http://schemas.openxmlformats.org/officeDocument/2006/relationships/image" Target="../media/image497.png"/><Relationship Id="rId20" Type="http://schemas.openxmlformats.org/officeDocument/2006/relationships/customXml" Target="../ink/ink347.xml"/><Relationship Id="rId41" Type="http://schemas.openxmlformats.org/officeDocument/2006/relationships/image" Target="../media/image347.png"/><Relationship Id="rId62" Type="http://schemas.openxmlformats.org/officeDocument/2006/relationships/customXml" Target="../ink/ink368.xml"/><Relationship Id="rId83" Type="http://schemas.openxmlformats.org/officeDocument/2006/relationships/customXml" Target="../ink/ink379.xml"/><Relationship Id="rId179" Type="http://schemas.openxmlformats.org/officeDocument/2006/relationships/image" Target="../media/image415.png"/><Relationship Id="rId365" Type="http://schemas.openxmlformats.org/officeDocument/2006/relationships/customXml" Target="../ink/ink521.xml"/><Relationship Id="rId190" Type="http://schemas.openxmlformats.org/officeDocument/2006/relationships/customXml" Target="../ink/ink433.xml"/><Relationship Id="rId204" Type="http://schemas.openxmlformats.org/officeDocument/2006/relationships/customXml" Target="../ink/ink440.xml"/><Relationship Id="rId225" Type="http://schemas.openxmlformats.org/officeDocument/2006/relationships/customXml" Target="../ink/ink451.xml"/><Relationship Id="rId246" Type="http://schemas.openxmlformats.org/officeDocument/2006/relationships/image" Target="../media/image448.png"/><Relationship Id="rId267" Type="http://schemas.openxmlformats.org/officeDocument/2006/relationships/customXml" Target="../ink/ink472.xml"/><Relationship Id="rId288" Type="http://schemas.openxmlformats.org/officeDocument/2006/relationships/image" Target="../media/image469.png"/><Relationship Id="rId106" Type="http://schemas.openxmlformats.org/officeDocument/2006/relationships/customXml" Target="../ink/ink391.xml"/><Relationship Id="rId127" Type="http://schemas.openxmlformats.org/officeDocument/2006/relationships/image" Target="../media/image389.png"/><Relationship Id="rId313" Type="http://schemas.openxmlformats.org/officeDocument/2006/relationships/customXml" Target="../ink/ink495.xml"/><Relationship Id="rId10" Type="http://schemas.openxmlformats.org/officeDocument/2006/relationships/customXml" Target="../ink/ink342.xml"/><Relationship Id="rId31" Type="http://schemas.openxmlformats.org/officeDocument/2006/relationships/image" Target="../media/image342.png"/><Relationship Id="rId52" Type="http://schemas.openxmlformats.org/officeDocument/2006/relationships/customXml" Target="../ink/ink363.xml"/><Relationship Id="rId73" Type="http://schemas.openxmlformats.org/officeDocument/2006/relationships/customXml" Target="../ink/ink374.xml"/><Relationship Id="rId94" Type="http://schemas.openxmlformats.org/officeDocument/2006/relationships/image" Target="../media/image373.png"/><Relationship Id="rId148" Type="http://schemas.openxmlformats.org/officeDocument/2006/relationships/customXml" Target="../ink/ink412.xml"/><Relationship Id="rId169" Type="http://schemas.openxmlformats.org/officeDocument/2006/relationships/image" Target="../media/image410.png"/><Relationship Id="rId334" Type="http://schemas.openxmlformats.org/officeDocument/2006/relationships/image" Target="../media/image492.png"/><Relationship Id="rId355" Type="http://schemas.openxmlformats.org/officeDocument/2006/relationships/customXml" Target="../ink/ink516.xml"/><Relationship Id="rId4" Type="http://schemas.openxmlformats.org/officeDocument/2006/relationships/customXml" Target="../ink/ink339.xml"/><Relationship Id="rId180" Type="http://schemas.openxmlformats.org/officeDocument/2006/relationships/customXml" Target="../ink/ink428.xml"/><Relationship Id="rId215" Type="http://schemas.openxmlformats.org/officeDocument/2006/relationships/image" Target="../media/image433.png"/><Relationship Id="rId236" Type="http://schemas.openxmlformats.org/officeDocument/2006/relationships/image" Target="../media/image443.png"/><Relationship Id="rId257" Type="http://schemas.openxmlformats.org/officeDocument/2006/relationships/customXml" Target="../ink/ink467.xml"/><Relationship Id="rId278" Type="http://schemas.openxmlformats.org/officeDocument/2006/relationships/image" Target="../media/image464.png"/><Relationship Id="rId303" Type="http://schemas.openxmlformats.org/officeDocument/2006/relationships/customXml" Target="../ink/ink490.xml"/><Relationship Id="rId42" Type="http://schemas.openxmlformats.org/officeDocument/2006/relationships/customXml" Target="../ink/ink358.xml"/><Relationship Id="rId84" Type="http://schemas.openxmlformats.org/officeDocument/2006/relationships/image" Target="../media/image368.png"/><Relationship Id="rId138" Type="http://schemas.openxmlformats.org/officeDocument/2006/relationships/customXml" Target="../ink/ink407.xml"/><Relationship Id="rId345" Type="http://schemas.openxmlformats.org/officeDocument/2006/relationships/customXml" Target="../ink/ink511.xml"/><Relationship Id="rId191" Type="http://schemas.openxmlformats.org/officeDocument/2006/relationships/image" Target="../media/image421.png"/><Relationship Id="rId205" Type="http://schemas.openxmlformats.org/officeDocument/2006/relationships/image" Target="../media/image428.png"/><Relationship Id="rId247" Type="http://schemas.openxmlformats.org/officeDocument/2006/relationships/customXml" Target="../ink/ink462.xml"/><Relationship Id="rId107" Type="http://schemas.openxmlformats.org/officeDocument/2006/relationships/image" Target="../media/image379.png"/><Relationship Id="rId289" Type="http://schemas.openxmlformats.org/officeDocument/2006/relationships/customXml" Target="../ink/ink483.xml"/><Relationship Id="rId11" Type="http://schemas.openxmlformats.org/officeDocument/2006/relationships/image" Target="../media/image333.png"/><Relationship Id="rId53" Type="http://schemas.openxmlformats.org/officeDocument/2006/relationships/image" Target="../media/image353.png"/><Relationship Id="rId149" Type="http://schemas.openxmlformats.org/officeDocument/2006/relationships/image" Target="../media/image400.png"/><Relationship Id="rId314" Type="http://schemas.openxmlformats.org/officeDocument/2006/relationships/image" Target="../media/image482.png"/><Relationship Id="rId356" Type="http://schemas.openxmlformats.org/officeDocument/2006/relationships/image" Target="../media/image503.png"/><Relationship Id="rId95" Type="http://schemas.openxmlformats.org/officeDocument/2006/relationships/customXml" Target="../ink/ink385.xml"/><Relationship Id="rId160" Type="http://schemas.openxmlformats.org/officeDocument/2006/relationships/customXml" Target="../ink/ink418.xml"/><Relationship Id="rId216" Type="http://schemas.openxmlformats.org/officeDocument/2006/relationships/customXml" Target="../ink/ink446.xml"/><Relationship Id="rId258" Type="http://schemas.openxmlformats.org/officeDocument/2006/relationships/image" Target="../media/image454.png"/><Relationship Id="rId22" Type="http://schemas.openxmlformats.org/officeDocument/2006/relationships/customXml" Target="../ink/ink348.xml"/><Relationship Id="rId64" Type="http://schemas.openxmlformats.org/officeDocument/2006/relationships/customXml" Target="../ink/ink369.xml"/><Relationship Id="rId118" Type="http://schemas.openxmlformats.org/officeDocument/2006/relationships/customXml" Target="../ink/ink397.xml"/><Relationship Id="rId325" Type="http://schemas.openxmlformats.org/officeDocument/2006/relationships/customXml" Target="../ink/ink501.xml"/><Relationship Id="rId367" Type="http://schemas.openxmlformats.org/officeDocument/2006/relationships/customXml" Target="../ink/ink522.xml"/><Relationship Id="rId171" Type="http://schemas.openxmlformats.org/officeDocument/2006/relationships/image" Target="../media/image411.png"/><Relationship Id="rId227" Type="http://schemas.openxmlformats.org/officeDocument/2006/relationships/customXml" Target="../ink/ink452.xml"/><Relationship Id="rId269" Type="http://schemas.openxmlformats.org/officeDocument/2006/relationships/customXml" Target="../ink/ink473.xml"/><Relationship Id="rId33" Type="http://schemas.openxmlformats.org/officeDocument/2006/relationships/image" Target="../media/image343.png"/><Relationship Id="rId129" Type="http://schemas.openxmlformats.org/officeDocument/2006/relationships/image" Target="../media/image390.png"/><Relationship Id="rId280" Type="http://schemas.openxmlformats.org/officeDocument/2006/relationships/image" Target="../media/image465.png"/><Relationship Id="rId336" Type="http://schemas.openxmlformats.org/officeDocument/2006/relationships/image" Target="../media/image493.png"/><Relationship Id="rId75" Type="http://schemas.openxmlformats.org/officeDocument/2006/relationships/customXml" Target="../ink/ink375.xml"/><Relationship Id="rId140" Type="http://schemas.openxmlformats.org/officeDocument/2006/relationships/customXml" Target="../ink/ink408.xml"/><Relationship Id="rId182" Type="http://schemas.openxmlformats.org/officeDocument/2006/relationships/customXml" Target="../ink/ink429.xml"/><Relationship Id="rId6" Type="http://schemas.openxmlformats.org/officeDocument/2006/relationships/customXml" Target="../ink/ink340.xml"/><Relationship Id="rId238" Type="http://schemas.openxmlformats.org/officeDocument/2006/relationships/image" Target="../media/image444.png"/><Relationship Id="rId291" Type="http://schemas.openxmlformats.org/officeDocument/2006/relationships/customXml" Target="../ink/ink484.xml"/><Relationship Id="rId305" Type="http://schemas.openxmlformats.org/officeDocument/2006/relationships/customXml" Target="../ink/ink491.xml"/><Relationship Id="rId347" Type="http://schemas.openxmlformats.org/officeDocument/2006/relationships/customXml" Target="../ink/ink512.xml"/><Relationship Id="rId44" Type="http://schemas.openxmlformats.org/officeDocument/2006/relationships/customXml" Target="../ink/ink359.xml"/><Relationship Id="rId86" Type="http://schemas.openxmlformats.org/officeDocument/2006/relationships/image" Target="../media/image369.png"/><Relationship Id="rId151" Type="http://schemas.openxmlformats.org/officeDocument/2006/relationships/image" Target="../media/image401.png"/><Relationship Id="rId193" Type="http://schemas.openxmlformats.org/officeDocument/2006/relationships/image" Target="../media/image422.png"/><Relationship Id="rId207" Type="http://schemas.openxmlformats.org/officeDocument/2006/relationships/image" Target="../media/image429.png"/><Relationship Id="rId249" Type="http://schemas.openxmlformats.org/officeDocument/2006/relationships/customXml" Target="../ink/ink463.xml"/><Relationship Id="rId13" Type="http://schemas.openxmlformats.org/officeDocument/2006/relationships/image" Target="../media/image334.png"/><Relationship Id="rId109" Type="http://schemas.openxmlformats.org/officeDocument/2006/relationships/image" Target="../media/image380.png"/><Relationship Id="rId260" Type="http://schemas.openxmlformats.org/officeDocument/2006/relationships/image" Target="../media/image455.png"/><Relationship Id="rId316" Type="http://schemas.openxmlformats.org/officeDocument/2006/relationships/image" Target="../media/image483.png"/><Relationship Id="rId55" Type="http://schemas.openxmlformats.org/officeDocument/2006/relationships/image" Target="../media/image354.png"/><Relationship Id="rId97" Type="http://schemas.openxmlformats.org/officeDocument/2006/relationships/customXml" Target="../ink/ink386.xml"/><Relationship Id="rId120" Type="http://schemas.openxmlformats.org/officeDocument/2006/relationships/customXml" Target="../ink/ink398.xml"/><Relationship Id="rId358" Type="http://schemas.openxmlformats.org/officeDocument/2006/relationships/image" Target="../media/image504.png"/><Relationship Id="rId162" Type="http://schemas.openxmlformats.org/officeDocument/2006/relationships/customXml" Target="../ink/ink419.xml"/><Relationship Id="rId218" Type="http://schemas.openxmlformats.org/officeDocument/2006/relationships/customXml" Target="../ink/ink447.xml"/><Relationship Id="rId271" Type="http://schemas.openxmlformats.org/officeDocument/2006/relationships/customXml" Target="../ink/ink474.xml"/><Relationship Id="rId24" Type="http://schemas.openxmlformats.org/officeDocument/2006/relationships/customXml" Target="../ink/ink349.xml"/><Relationship Id="rId66" Type="http://schemas.openxmlformats.org/officeDocument/2006/relationships/customXml" Target="../ink/ink370.xml"/><Relationship Id="rId131" Type="http://schemas.openxmlformats.org/officeDocument/2006/relationships/image" Target="../media/image391.png"/><Relationship Id="rId327" Type="http://schemas.openxmlformats.org/officeDocument/2006/relationships/customXml" Target="../ink/ink502.xml"/><Relationship Id="rId369" Type="http://schemas.openxmlformats.org/officeDocument/2006/relationships/customXml" Target="../ink/ink523.xml"/><Relationship Id="rId173" Type="http://schemas.openxmlformats.org/officeDocument/2006/relationships/image" Target="../media/image412.png"/><Relationship Id="rId229" Type="http://schemas.openxmlformats.org/officeDocument/2006/relationships/customXml" Target="../ink/ink453.xml"/><Relationship Id="rId240" Type="http://schemas.openxmlformats.org/officeDocument/2006/relationships/image" Target="../media/image445.png"/><Relationship Id="rId35" Type="http://schemas.openxmlformats.org/officeDocument/2006/relationships/image" Target="../media/image344.png"/><Relationship Id="rId77" Type="http://schemas.openxmlformats.org/officeDocument/2006/relationships/customXml" Target="../ink/ink376.xml"/><Relationship Id="rId100" Type="http://schemas.openxmlformats.org/officeDocument/2006/relationships/image" Target="../media/image376.png"/><Relationship Id="rId282" Type="http://schemas.openxmlformats.org/officeDocument/2006/relationships/image" Target="../media/image466.png"/><Relationship Id="rId338" Type="http://schemas.openxmlformats.org/officeDocument/2006/relationships/image" Target="../media/image494.png"/><Relationship Id="rId8" Type="http://schemas.openxmlformats.org/officeDocument/2006/relationships/customXml" Target="../ink/ink341.xml"/><Relationship Id="rId142" Type="http://schemas.openxmlformats.org/officeDocument/2006/relationships/customXml" Target="../ink/ink409.xml"/><Relationship Id="rId184" Type="http://schemas.openxmlformats.org/officeDocument/2006/relationships/customXml" Target="../ink/ink430.xml"/><Relationship Id="rId251" Type="http://schemas.openxmlformats.org/officeDocument/2006/relationships/customXml" Target="../ink/ink464.xml"/><Relationship Id="rId46" Type="http://schemas.openxmlformats.org/officeDocument/2006/relationships/customXml" Target="../ink/ink360.xml"/><Relationship Id="rId293" Type="http://schemas.openxmlformats.org/officeDocument/2006/relationships/customXml" Target="../ink/ink485.xml"/><Relationship Id="rId307" Type="http://schemas.openxmlformats.org/officeDocument/2006/relationships/customXml" Target="../ink/ink492.xml"/><Relationship Id="rId349" Type="http://schemas.openxmlformats.org/officeDocument/2006/relationships/customXml" Target="../ink/ink513.xml"/><Relationship Id="rId88" Type="http://schemas.openxmlformats.org/officeDocument/2006/relationships/image" Target="../media/image370.png"/><Relationship Id="rId111" Type="http://schemas.openxmlformats.org/officeDocument/2006/relationships/image" Target="../media/image381.png"/><Relationship Id="rId153" Type="http://schemas.openxmlformats.org/officeDocument/2006/relationships/image" Target="../media/image402.png"/><Relationship Id="rId195" Type="http://schemas.openxmlformats.org/officeDocument/2006/relationships/image" Target="../media/image423.png"/><Relationship Id="rId209" Type="http://schemas.openxmlformats.org/officeDocument/2006/relationships/image" Target="../media/image430.png"/><Relationship Id="rId360" Type="http://schemas.openxmlformats.org/officeDocument/2006/relationships/image" Target="../media/image505.png"/><Relationship Id="rId220" Type="http://schemas.openxmlformats.org/officeDocument/2006/relationships/image" Target="../media/image435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9.png"/><Relationship Id="rId21" Type="http://schemas.openxmlformats.org/officeDocument/2006/relationships/image" Target="../media/image521.png"/><Relationship Id="rId42" Type="http://schemas.openxmlformats.org/officeDocument/2006/relationships/customXml" Target="../ink/ink545.xml"/><Relationship Id="rId63" Type="http://schemas.openxmlformats.org/officeDocument/2006/relationships/image" Target="../media/image542.png"/><Relationship Id="rId84" Type="http://schemas.openxmlformats.org/officeDocument/2006/relationships/customXml" Target="../ink/ink566.xml"/><Relationship Id="rId138" Type="http://schemas.openxmlformats.org/officeDocument/2006/relationships/customXml" Target="../ink/ink593.xml"/><Relationship Id="rId159" Type="http://schemas.openxmlformats.org/officeDocument/2006/relationships/image" Target="../media/image589.png"/><Relationship Id="rId170" Type="http://schemas.openxmlformats.org/officeDocument/2006/relationships/customXml" Target="../ink/ink609.xml"/><Relationship Id="rId107" Type="http://schemas.openxmlformats.org/officeDocument/2006/relationships/image" Target="../media/image564.png"/><Relationship Id="rId11" Type="http://schemas.openxmlformats.org/officeDocument/2006/relationships/image" Target="../media/image516.png"/><Relationship Id="rId32" Type="http://schemas.openxmlformats.org/officeDocument/2006/relationships/customXml" Target="../ink/ink540.xml"/><Relationship Id="rId53" Type="http://schemas.openxmlformats.org/officeDocument/2006/relationships/image" Target="../media/image537.png"/><Relationship Id="rId74" Type="http://schemas.openxmlformats.org/officeDocument/2006/relationships/customXml" Target="../ink/ink561.xml"/><Relationship Id="rId128" Type="http://schemas.openxmlformats.org/officeDocument/2006/relationships/customXml" Target="../ink/ink588.xml"/><Relationship Id="rId149" Type="http://schemas.openxmlformats.org/officeDocument/2006/relationships/image" Target="../media/image584.png"/><Relationship Id="rId5" Type="http://schemas.openxmlformats.org/officeDocument/2006/relationships/image" Target="../media/image513.png"/><Relationship Id="rId95" Type="http://schemas.openxmlformats.org/officeDocument/2006/relationships/image" Target="../media/image558.png"/><Relationship Id="rId160" Type="http://schemas.openxmlformats.org/officeDocument/2006/relationships/customXml" Target="../ink/ink604.xml"/><Relationship Id="rId22" Type="http://schemas.openxmlformats.org/officeDocument/2006/relationships/customXml" Target="../ink/ink535.xml"/><Relationship Id="rId43" Type="http://schemas.openxmlformats.org/officeDocument/2006/relationships/image" Target="../media/image532.png"/><Relationship Id="rId64" Type="http://schemas.openxmlformats.org/officeDocument/2006/relationships/customXml" Target="../ink/ink556.xml"/><Relationship Id="rId118" Type="http://schemas.openxmlformats.org/officeDocument/2006/relationships/customXml" Target="../ink/ink583.xml"/><Relationship Id="rId139" Type="http://schemas.openxmlformats.org/officeDocument/2006/relationships/image" Target="../media/image580.png"/><Relationship Id="rId85" Type="http://schemas.openxmlformats.org/officeDocument/2006/relationships/image" Target="../media/image553.png"/><Relationship Id="rId150" Type="http://schemas.openxmlformats.org/officeDocument/2006/relationships/customXml" Target="../ink/ink599.xml"/><Relationship Id="rId171" Type="http://schemas.openxmlformats.org/officeDocument/2006/relationships/image" Target="../media/image595.png"/><Relationship Id="rId12" Type="http://schemas.openxmlformats.org/officeDocument/2006/relationships/customXml" Target="../ink/ink530.xml"/><Relationship Id="rId33" Type="http://schemas.openxmlformats.org/officeDocument/2006/relationships/image" Target="../media/image527.png"/><Relationship Id="rId108" Type="http://schemas.openxmlformats.org/officeDocument/2006/relationships/customXml" Target="../ink/ink578.xml"/><Relationship Id="rId129" Type="http://schemas.openxmlformats.org/officeDocument/2006/relationships/image" Target="../media/image575.png"/><Relationship Id="rId54" Type="http://schemas.openxmlformats.org/officeDocument/2006/relationships/customXml" Target="../ink/ink551.xml"/><Relationship Id="rId70" Type="http://schemas.openxmlformats.org/officeDocument/2006/relationships/customXml" Target="../ink/ink559.xml"/><Relationship Id="rId75" Type="http://schemas.openxmlformats.org/officeDocument/2006/relationships/image" Target="../media/image548.png"/><Relationship Id="rId91" Type="http://schemas.openxmlformats.org/officeDocument/2006/relationships/image" Target="../media/image556.png"/><Relationship Id="rId96" Type="http://schemas.openxmlformats.org/officeDocument/2006/relationships/customXml" Target="../ink/ink572.xml"/><Relationship Id="rId140" Type="http://schemas.openxmlformats.org/officeDocument/2006/relationships/customXml" Target="../ink/ink594.xml"/><Relationship Id="rId145" Type="http://schemas.openxmlformats.org/officeDocument/2006/relationships/image" Target="../media/image582.png"/><Relationship Id="rId161" Type="http://schemas.openxmlformats.org/officeDocument/2006/relationships/image" Target="../media/image590.png"/><Relationship Id="rId166" Type="http://schemas.openxmlformats.org/officeDocument/2006/relationships/customXml" Target="../ink/ink60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27.xml"/><Relationship Id="rId23" Type="http://schemas.openxmlformats.org/officeDocument/2006/relationships/image" Target="../media/image522.png"/><Relationship Id="rId28" Type="http://schemas.openxmlformats.org/officeDocument/2006/relationships/customXml" Target="../ink/ink538.xml"/><Relationship Id="rId49" Type="http://schemas.openxmlformats.org/officeDocument/2006/relationships/image" Target="../media/image535.png"/><Relationship Id="rId114" Type="http://schemas.openxmlformats.org/officeDocument/2006/relationships/customXml" Target="../ink/ink581.xml"/><Relationship Id="rId119" Type="http://schemas.openxmlformats.org/officeDocument/2006/relationships/image" Target="../media/image570.png"/><Relationship Id="rId44" Type="http://schemas.openxmlformats.org/officeDocument/2006/relationships/customXml" Target="../ink/ink546.xml"/><Relationship Id="rId60" Type="http://schemas.openxmlformats.org/officeDocument/2006/relationships/customXml" Target="../ink/ink554.xml"/><Relationship Id="rId65" Type="http://schemas.openxmlformats.org/officeDocument/2006/relationships/image" Target="../media/image543.png"/><Relationship Id="rId81" Type="http://schemas.openxmlformats.org/officeDocument/2006/relationships/image" Target="../media/image551.png"/><Relationship Id="rId86" Type="http://schemas.openxmlformats.org/officeDocument/2006/relationships/customXml" Target="../ink/ink567.xml"/><Relationship Id="rId130" Type="http://schemas.openxmlformats.org/officeDocument/2006/relationships/customXml" Target="../ink/ink589.xml"/><Relationship Id="rId135" Type="http://schemas.openxmlformats.org/officeDocument/2006/relationships/image" Target="../media/image578.png"/><Relationship Id="rId151" Type="http://schemas.openxmlformats.org/officeDocument/2006/relationships/image" Target="../media/image585.png"/><Relationship Id="rId156" Type="http://schemas.openxmlformats.org/officeDocument/2006/relationships/customXml" Target="../ink/ink602.xml"/><Relationship Id="rId13" Type="http://schemas.openxmlformats.org/officeDocument/2006/relationships/image" Target="../media/image517.png"/><Relationship Id="rId18" Type="http://schemas.openxmlformats.org/officeDocument/2006/relationships/customXml" Target="../ink/ink533.xml"/><Relationship Id="rId39" Type="http://schemas.openxmlformats.org/officeDocument/2006/relationships/image" Target="../media/image530.png"/><Relationship Id="rId109" Type="http://schemas.openxmlformats.org/officeDocument/2006/relationships/image" Target="../media/image565.png"/><Relationship Id="rId34" Type="http://schemas.openxmlformats.org/officeDocument/2006/relationships/customXml" Target="../ink/ink541.xml"/><Relationship Id="rId50" Type="http://schemas.openxmlformats.org/officeDocument/2006/relationships/customXml" Target="../ink/ink549.xml"/><Relationship Id="rId55" Type="http://schemas.openxmlformats.org/officeDocument/2006/relationships/image" Target="../media/image538.png"/><Relationship Id="rId76" Type="http://schemas.openxmlformats.org/officeDocument/2006/relationships/customXml" Target="../ink/ink562.xml"/><Relationship Id="rId97" Type="http://schemas.openxmlformats.org/officeDocument/2006/relationships/image" Target="../media/image559.png"/><Relationship Id="rId104" Type="http://schemas.openxmlformats.org/officeDocument/2006/relationships/customXml" Target="../ink/ink576.xml"/><Relationship Id="rId120" Type="http://schemas.openxmlformats.org/officeDocument/2006/relationships/customXml" Target="../ink/ink584.xml"/><Relationship Id="rId125" Type="http://schemas.openxmlformats.org/officeDocument/2006/relationships/image" Target="../media/image573.png"/><Relationship Id="rId141" Type="http://schemas.openxmlformats.org/officeDocument/2006/relationships/image" Target="../media/image25.png"/><Relationship Id="rId146" Type="http://schemas.openxmlformats.org/officeDocument/2006/relationships/customXml" Target="../ink/ink597.xml"/><Relationship Id="rId167" Type="http://schemas.openxmlformats.org/officeDocument/2006/relationships/image" Target="../media/image593.png"/><Relationship Id="rId7" Type="http://schemas.openxmlformats.org/officeDocument/2006/relationships/image" Target="../media/image514.png"/><Relationship Id="rId71" Type="http://schemas.openxmlformats.org/officeDocument/2006/relationships/image" Target="../media/image546.png"/><Relationship Id="rId92" Type="http://schemas.openxmlformats.org/officeDocument/2006/relationships/customXml" Target="../ink/ink570.xml"/><Relationship Id="rId162" Type="http://schemas.openxmlformats.org/officeDocument/2006/relationships/customXml" Target="../ink/ink605.xml"/><Relationship Id="rId2" Type="http://schemas.openxmlformats.org/officeDocument/2006/relationships/customXml" Target="../ink/ink525.xml"/><Relationship Id="rId29" Type="http://schemas.openxmlformats.org/officeDocument/2006/relationships/image" Target="../media/image525.png"/><Relationship Id="rId24" Type="http://schemas.openxmlformats.org/officeDocument/2006/relationships/customXml" Target="../ink/ink536.xml"/><Relationship Id="rId40" Type="http://schemas.openxmlformats.org/officeDocument/2006/relationships/customXml" Target="../ink/ink544.xml"/><Relationship Id="rId45" Type="http://schemas.openxmlformats.org/officeDocument/2006/relationships/image" Target="../media/image533.png"/><Relationship Id="rId66" Type="http://schemas.openxmlformats.org/officeDocument/2006/relationships/customXml" Target="../ink/ink557.xml"/><Relationship Id="rId87" Type="http://schemas.openxmlformats.org/officeDocument/2006/relationships/image" Target="../media/image554.png"/><Relationship Id="rId110" Type="http://schemas.openxmlformats.org/officeDocument/2006/relationships/customXml" Target="../ink/ink579.xml"/><Relationship Id="rId115" Type="http://schemas.openxmlformats.org/officeDocument/2006/relationships/image" Target="../media/image568.png"/><Relationship Id="rId131" Type="http://schemas.openxmlformats.org/officeDocument/2006/relationships/image" Target="../media/image576.png"/><Relationship Id="rId136" Type="http://schemas.openxmlformats.org/officeDocument/2006/relationships/customXml" Target="../ink/ink592.xml"/><Relationship Id="rId157" Type="http://schemas.openxmlformats.org/officeDocument/2006/relationships/image" Target="../media/image588.png"/><Relationship Id="rId61" Type="http://schemas.openxmlformats.org/officeDocument/2006/relationships/image" Target="../media/image541.png"/><Relationship Id="rId82" Type="http://schemas.openxmlformats.org/officeDocument/2006/relationships/customXml" Target="../ink/ink565.xml"/><Relationship Id="rId152" Type="http://schemas.openxmlformats.org/officeDocument/2006/relationships/customXml" Target="../ink/ink600.xml"/><Relationship Id="rId19" Type="http://schemas.openxmlformats.org/officeDocument/2006/relationships/image" Target="../media/image520.png"/><Relationship Id="rId14" Type="http://schemas.openxmlformats.org/officeDocument/2006/relationships/customXml" Target="../ink/ink531.xml"/><Relationship Id="rId30" Type="http://schemas.openxmlformats.org/officeDocument/2006/relationships/customXml" Target="../ink/ink539.xml"/><Relationship Id="rId35" Type="http://schemas.openxmlformats.org/officeDocument/2006/relationships/image" Target="../media/image528.png"/><Relationship Id="rId56" Type="http://schemas.openxmlformats.org/officeDocument/2006/relationships/customXml" Target="../ink/ink552.xml"/><Relationship Id="rId77" Type="http://schemas.openxmlformats.org/officeDocument/2006/relationships/image" Target="../media/image549.png"/><Relationship Id="rId100" Type="http://schemas.openxmlformats.org/officeDocument/2006/relationships/customXml" Target="../ink/ink574.xml"/><Relationship Id="rId105" Type="http://schemas.openxmlformats.org/officeDocument/2006/relationships/image" Target="../media/image563.png"/><Relationship Id="rId126" Type="http://schemas.openxmlformats.org/officeDocument/2006/relationships/customXml" Target="../ink/ink587.xml"/><Relationship Id="rId147" Type="http://schemas.openxmlformats.org/officeDocument/2006/relationships/image" Target="../media/image583.png"/><Relationship Id="rId168" Type="http://schemas.openxmlformats.org/officeDocument/2006/relationships/customXml" Target="../ink/ink608.xml"/><Relationship Id="rId8" Type="http://schemas.openxmlformats.org/officeDocument/2006/relationships/customXml" Target="../ink/ink528.xml"/><Relationship Id="rId51" Type="http://schemas.openxmlformats.org/officeDocument/2006/relationships/image" Target="../media/image536.png"/><Relationship Id="rId72" Type="http://schemas.openxmlformats.org/officeDocument/2006/relationships/customXml" Target="../ink/ink560.xml"/><Relationship Id="rId93" Type="http://schemas.openxmlformats.org/officeDocument/2006/relationships/image" Target="../media/image557.png"/><Relationship Id="rId98" Type="http://schemas.openxmlformats.org/officeDocument/2006/relationships/customXml" Target="../ink/ink573.xml"/><Relationship Id="rId121" Type="http://schemas.openxmlformats.org/officeDocument/2006/relationships/image" Target="../media/image571.png"/><Relationship Id="rId142" Type="http://schemas.openxmlformats.org/officeDocument/2006/relationships/customXml" Target="../ink/ink595.xml"/><Relationship Id="rId163" Type="http://schemas.openxmlformats.org/officeDocument/2006/relationships/image" Target="../media/image591.png"/><Relationship Id="rId3" Type="http://schemas.openxmlformats.org/officeDocument/2006/relationships/image" Target="../media/image512.png"/><Relationship Id="rId25" Type="http://schemas.openxmlformats.org/officeDocument/2006/relationships/image" Target="../media/image523.png"/><Relationship Id="rId46" Type="http://schemas.openxmlformats.org/officeDocument/2006/relationships/customXml" Target="../ink/ink547.xml"/><Relationship Id="rId67" Type="http://schemas.openxmlformats.org/officeDocument/2006/relationships/image" Target="../media/image544.png"/><Relationship Id="rId116" Type="http://schemas.openxmlformats.org/officeDocument/2006/relationships/customXml" Target="../ink/ink582.xml"/><Relationship Id="rId137" Type="http://schemas.openxmlformats.org/officeDocument/2006/relationships/image" Target="../media/image579.png"/><Relationship Id="rId158" Type="http://schemas.openxmlformats.org/officeDocument/2006/relationships/customXml" Target="../ink/ink603.xml"/><Relationship Id="rId20" Type="http://schemas.openxmlformats.org/officeDocument/2006/relationships/customXml" Target="../ink/ink534.xml"/><Relationship Id="rId41" Type="http://schemas.openxmlformats.org/officeDocument/2006/relationships/image" Target="../media/image531.png"/><Relationship Id="rId62" Type="http://schemas.openxmlformats.org/officeDocument/2006/relationships/customXml" Target="../ink/ink555.xml"/><Relationship Id="rId83" Type="http://schemas.openxmlformats.org/officeDocument/2006/relationships/image" Target="../media/image552.png"/><Relationship Id="rId88" Type="http://schemas.openxmlformats.org/officeDocument/2006/relationships/customXml" Target="../ink/ink568.xml"/><Relationship Id="rId111" Type="http://schemas.openxmlformats.org/officeDocument/2006/relationships/image" Target="../media/image566.png"/><Relationship Id="rId132" Type="http://schemas.openxmlformats.org/officeDocument/2006/relationships/customXml" Target="../ink/ink590.xml"/><Relationship Id="rId153" Type="http://schemas.openxmlformats.org/officeDocument/2006/relationships/image" Target="../media/image586.png"/><Relationship Id="rId15" Type="http://schemas.openxmlformats.org/officeDocument/2006/relationships/image" Target="../media/image518.png"/><Relationship Id="rId36" Type="http://schemas.openxmlformats.org/officeDocument/2006/relationships/customXml" Target="../ink/ink542.xml"/><Relationship Id="rId57" Type="http://schemas.openxmlformats.org/officeDocument/2006/relationships/image" Target="../media/image539.png"/><Relationship Id="rId106" Type="http://schemas.openxmlformats.org/officeDocument/2006/relationships/customXml" Target="../ink/ink577.xml"/><Relationship Id="rId127" Type="http://schemas.openxmlformats.org/officeDocument/2006/relationships/image" Target="../media/image574.png"/><Relationship Id="rId10" Type="http://schemas.openxmlformats.org/officeDocument/2006/relationships/customXml" Target="../ink/ink529.xml"/><Relationship Id="rId31" Type="http://schemas.openxmlformats.org/officeDocument/2006/relationships/image" Target="../media/image526.png"/><Relationship Id="rId52" Type="http://schemas.openxmlformats.org/officeDocument/2006/relationships/customXml" Target="../ink/ink550.xml"/><Relationship Id="rId73" Type="http://schemas.openxmlformats.org/officeDocument/2006/relationships/image" Target="../media/image547.png"/><Relationship Id="rId78" Type="http://schemas.openxmlformats.org/officeDocument/2006/relationships/customXml" Target="../ink/ink563.xml"/><Relationship Id="rId94" Type="http://schemas.openxmlformats.org/officeDocument/2006/relationships/customXml" Target="../ink/ink571.xml"/><Relationship Id="rId99" Type="http://schemas.openxmlformats.org/officeDocument/2006/relationships/image" Target="../media/image560.png"/><Relationship Id="rId101" Type="http://schemas.openxmlformats.org/officeDocument/2006/relationships/image" Target="../media/image561.png"/><Relationship Id="rId122" Type="http://schemas.openxmlformats.org/officeDocument/2006/relationships/customXml" Target="../ink/ink585.xml"/><Relationship Id="rId143" Type="http://schemas.openxmlformats.org/officeDocument/2006/relationships/image" Target="../media/image581.png"/><Relationship Id="rId148" Type="http://schemas.openxmlformats.org/officeDocument/2006/relationships/customXml" Target="../ink/ink598.xml"/><Relationship Id="rId164" Type="http://schemas.openxmlformats.org/officeDocument/2006/relationships/customXml" Target="../ink/ink606.xml"/><Relationship Id="rId169" Type="http://schemas.openxmlformats.org/officeDocument/2006/relationships/image" Target="../media/image594.png"/><Relationship Id="rId4" Type="http://schemas.openxmlformats.org/officeDocument/2006/relationships/customXml" Target="../ink/ink526.xml"/><Relationship Id="rId9" Type="http://schemas.openxmlformats.org/officeDocument/2006/relationships/image" Target="../media/image515.png"/><Relationship Id="rId26" Type="http://schemas.openxmlformats.org/officeDocument/2006/relationships/customXml" Target="../ink/ink537.xml"/><Relationship Id="rId47" Type="http://schemas.openxmlformats.org/officeDocument/2006/relationships/image" Target="../media/image534.png"/><Relationship Id="rId68" Type="http://schemas.openxmlformats.org/officeDocument/2006/relationships/customXml" Target="../ink/ink558.xml"/><Relationship Id="rId89" Type="http://schemas.openxmlformats.org/officeDocument/2006/relationships/image" Target="../media/image555.png"/><Relationship Id="rId112" Type="http://schemas.openxmlformats.org/officeDocument/2006/relationships/customXml" Target="../ink/ink580.xml"/><Relationship Id="rId133" Type="http://schemas.openxmlformats.org/officeDocument/2006/relationships/image" Target="../media/image577.png"/><Relationship Id="rId154" Type="http://schemas.openxmlformats.org/officeDocument/2006/relationships/customXml" Target="../ink/ink601.xml"/><Relationship Id="rId16" Type="http://schemas.openxmlformats.org/officeDocument/2006/relationships/customXml" Target="../ink/ink532.xml"/><Relationship Id="rId37" Type="http://schemas.openxmlformats.org/officeDocument/2006/relationships/image" Target="../media/image529.png"/><Relationship Id="rId58" Type="http://schemas.openxmlformats.org/officeDocument/2006/relationships/customXml" Target="../ink/ink553.xml"/><Relationship Id="rId79" Type="http://schemas.openxmlformats.org/officeDocument/2006/relationships/image" Target="../media/image550.png"/><Relationship Id="rId102" Type="http://schemas.openxmlformats.org/officeDocument/2006/relationships/customXml" Target="../ink/ink575.xml"/><Relationship Id="rId123" Type="http://schemas.openxmlformats.org/officeDocument/2006/relationships/image" Target="../media/image572.png"/><Relationship Id="rId144" Type="http://schemas.openxmlformats.org/officeDocument/2006/relationships/customXml" Target="../ink/ink596.xml"/><Relationship Id="rId90" Type="http://schemas.openxmlformats.org/officeDocument/2006/relationships/customXml" Target="../ink/ink569.xml"/><Relationship Id="rId165" Type="http://schemas.openxmlformats.org/officeDocument/2006/relationships/image" Target="../media/image592.png"/><Relationship Id="rId27" Type="http://schemas.openxmlformats.org/officeDocument/2006/relationships/image" Target="../media/image524.png"/><Relationship Id="rId48" Type="http://schemas.openxmlformats.org/officeDocument/2006/relationships/customXml" Target="../ink/ink548.xml"/><Relationship Id="rId69" Type="http://schemas.openxmlformats.org/officeDocument/2006/relationships/image" Target="../media/image545.png"/><Relationship Id="rId113" Type="http://schemas.openxmlformats.org/officeDocument/2006/relationships/image" Target="../media/image567.png"/><Relationship Id="rId134" Type="http://schemas.openxmlformats.org/officeDocument/2006/relationships/customXml" Target="../ink/ink591.xml"/><Relationship Id="rId80" Type="http://schemas.openxmlformats.org/officeDocument/2006/relationships/customXml" Target="../ink/ink564.xml"/><Relationship Id="rId155" Type="http://schemas.openxmlformats.org/officeDocument/2006/relationships/image" Target="../media/image587.png"/><Relationship Id="rId17" Type="http://schemas.openxmlformats.org/officeDocument/2006/relationships/image" Target="../media/image519.png"/><Relationship Id="rId38" Type="http://schemas.openxmlformats.org/officeDocument/2006/relationships/customXml" Target="../ink/ink543.xml"/><Relationship Id="rId59" Type="http://schemas.openxmlformats.org/officeDocument/2006/relationships/image" Target="../media/image540.png"/><Relationship Id="rId103" Type="http://schemas.openxmlformats.org/officeDocument/2006/relationships/image" Target="../media/image562.png"/><Relationship Id="rId124" Type="http://schemas.openxmlformats.org/officeDocument/2006/relationships/customXml" Target="../ink/ink586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08.png"/><Relationship Id="rId21" Type="http://schemas.openxmlformats.org/officeDocument/2006/relationships/customXml" Target="../ink/ink619.xml"/><Relationship Id="rId42" Type="http://schemas.openxmlformats.org/officeDocument/2006/relationships/image" Target="../media/image616.png"/><Relationship Id="rId47" Type="http://schemas.openxmlformats.org/officeDocument/2006/relationships/customXml" Target="../ink/ink632.xml"/><Relationship Id="rId63" Type="http://schemas.openxmlformats.org/officeDocument/2006/relationships/customXml" Target="../ink/ink640.xml"/><Relationship Id="rId68" Type="http://schemas.openxmlformats.org/officeDocument/2006/relationships/image" Target="../media/image629.png"/><Relationship Id="rId2" Type="http://schemas.openxmlformats.org/officeDocument/2006/relationships/image" Target="../media/image596.png"/><Relationship Id="rId16" Type="http://schemas.openxmlformats.org/officeDocument/2006/relationships/image" Target="../media/image603.png"/><Relationship Id="rId29" Type="http://schemas.openxmlformats.org/officeDocument/2006/relationships/customXml" Target="../ink/ink623.xml"/><Relationship Id="rId11" Type="http://schemas.openxmlformats.org/officeDocument/2006/relationships/customXml" Target="../ink/ink614.xml"/><Relationship Id="rId24" Type="http://schemas.openxmlformats.org/officeDocument/2006/relationships/image" Target="../media/image607.png"/><Relationship Id="rId32" Type="http://schemas.openxmlformats.org/officeDocument/2006/relationships/image" Target="../media/image611.png"/><Relationship Id="rId37" Type="http://schemas.openxmlformats.org/officeDocument/2006/relationships/customXml" Target="../ink/ink627.xml"/><Relationship Id="rId40" Type="http://schemas.openxmlformats.org/officeDocument/2006/relationships/image" Target="../media/image615.png"/><Relationship Id="rId45" Type="http://schemas.openxmlformats.org/officeDocument/2006/relationships/customXml" Target="../ink/ink631.xml"/><Relationship Id="rId53" Type="http://schemas.openxmlformats.org/officeDocument/2006/relationships/customXml" Target="../ink/ink635.xml"/><Relationship Id="rId58" Type="http://schemas.openxmlformats.org/officeDocument/2006/relationships/image" Target="../media/image624.png"/><Relationship Id="rId66" Type="http://schemas.openxmlformats.org/officeDocument/2006/relationships/image" Target="../media/image628.png"/><Relationship Id="rId74" Type="http://schemas.openxmlformats.org/officeDocument/2006/relationships/image" Target="../media/image632.png"/><Relationship Id="rId5" Type="http://schemas.openxmlformats.org/officeDocument/2006/relationships/customXml" Target="../ink/ink611.xml"/><Relationship Id="rId61" Type="http://schemas.openxmlformats.org/officeDocument/2006/relationships/customXml" Target="../ink/ink639.xml"/><Relationship Id="rId19" Type="http://schemas.openxmlformats.org/officeDocument/2006/relationships/customXml" Target="../ink/ink618.xml"/><Relationship Id="rId14" Type="http://schemas.openxmlformats.org/officeDocument/2006/relationships/image" Target="../media/image602.png"/><Relationship Id="rId22" Type="http://schemas.openxmlformats.org/officeDocument/2006/relationships/image" Target="../media/image606.png"/><Relationship Id="rId27" Type="http://schemas.openxmlformats.org/officeDocument/2006/relationships/customXml" Target="../ink/ink622.xml"/><Relationship Id="rId30" Type="http://schemas.openxmlformats.org/officeDocument/2006/relationships/image" Target="../media/image610.png"/><Relationship Id="rId35" Type="http://schemas.openxmlformats.org/officeDocument/2006/relationships/customXml" Target="../ink/ink626.xml"/><Relationship Id="rId43" Type="http://schemas.openxmlformats.org/officeDocument/2006/relationships/customXml" Target="../ink/ink630.xml"/><Relationship Id="rId48" Type="http://schemas.openxmlformats.org/officeDocument/2006/relationships/image" Target="../media/image619.png"/><Relationship Id="rId56" Type="http://schemas.openxmlformats.org/officeDocument/2006/relationships/image" Target="../media/image623.png"/><Relationship Id="rId64" Type="http://schemas.openxmlformats.org/officeDocument/2006/relationships/image" Target="../media/image627.png"/><Relationship Id="rId69" Type="http://schemas.openxmlformats.org/officeDocument/2006/relationships/customXml" Target="../ink/ink643.xml"/><Relationship Id="rId8" Type="http://schemas.openxmlformats.org/officeDocument/2006/relationships/image" Target="../media/image599.png"/><Relationship Id="rId51" Type="http://schemas.openxmlformats.org/officeDocument/2006/relationships/customXml" Target="../ink/ink634.xml"/><Relationship Id="rId72" Type="http://schemas.openxmlformats.org/officeDocument/2006/relationships/image" Target="../media/image631.png"/><Relationship Id="rId3" Type="http://schemas.openxmlformats.org/officeDocument/2006/relationships/customXml" Target="../ink/ink610.xml"/><Relationship Id="rId12" Type="http://schemas.openxmlformats.org/officeDocument/2006/relationships/image" Target="../media/image601.png"/><Relationship Id="rId17" Type="http://schemas.openxmlformats.org/officeDocument/2006/relationships/customXml" Target="../ink/ink617.xml"/><Relationship Id="rId25" Type="http://schemas.openxmlformats.org/officeDocument/2006/relationships/customXml" Target="../ink/ink621.xml"/><Relationship Id="rId33" Type="http://schemas.openxmlformats.org/officeDocument/2006/relationships/customXml" Target="../ink/ink625.xml"/><Relationship Id="rId38" Type="http://schemas.openxmlformats.org/officeDocument/2006/relationships/image" Target="../media/image614.png"/><Relationship Id="rId46" Type="http://schemas.openxmlformats.org/officeDocument/2006/relationships/image" Target="../media/image618.png"/><Relationship Id="rId59" Type="http://schemas.openxmlformats.org/officeDocument/2006/relationships/customXml" Target="../ink/ink638.xml"/><Relationship Id="rId67" Type="http://schemas.openxmlformats.org/officeDocument/2006/relationships/customXml" Target="../ink/ink642.xml"/><Relationship Id="rId20" Type="http://schemas.openxmlformats.org/officeDocument/2006/relationships/image" Target="../media/image605.png"/><Relationship Id="rId41" Type="http://schemas.openxmlformats.org/officeDocument/2006/relationships/customXml" Target="../ink/ink629.xml"/><Relationship Id="rId54" Type="http://schemas.openxmlformats.org/officeDocument/2006/relationships/image" Target="../media/image622.png"/><Relationship Id="rId62" Type="http://schemas.openxmlformats.org/officeDocument/2006/relationships/image" Target="../media/image626.png"/><Relationship Id="rId70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8.png"/><Relationship Id="rId15" Type="http://schemas.openxmlformats.org/officeDocument/2006/relationships/customXml" Target="../ink/ink616.xml"/><Relationship Id="rId23" Type="http://schemas.openxmlformats.org/officeDocument/2006/relationships/customXml" Target="../ink/ink620.xml"/><Relationship Id="rId28" Type="http://schemas.openxmlformats.org/officeDocument/2006/relationships/image" Target="../media/image609.png"/><Relationship Id="rId36" Type="http://schemas.openxmlformats.org/officeDocument/2006/relationships/image" Target="../media/image613.png"/><Relationship Id="rId49" Type="http://schemas.openxmlformats.org/officeDocument/2006/relationships/customXml" Target="../ink/ink633.xml"/><Relationship Id="rId57" Type="http://schemas.openxmlformats.org/officeDocument/2006/relationships/customXml" Target="../ink/ink637.xml"/><Relationship Id="rId10" Type="http://schemas.openxmlformats.org/officeDocument/2006/relationships/image" Target="../media/image600.png"/><Relationship Id="rId31" Type="http://schemas.openxmlformats.org/officeDocument/2006/relationships/customXml" Target="../ink/ink624.xml"/><Relationship Id="rId44" Type="http://schemas.openxmlformats.org/officeDocument/2006/relationships/image" Target="../media/image617.png"/><Relationship Id="rId52" Type="http://schemas.openxmlformats.org/officeDocument/2006/relationships/image" Target="../media/image621.png"/><Relationship Id="rId60" Type="http://schemas.openxmlformats.org/officeDocument/2006/relationships/image" Target="../media/image625.png"/><Relationship Id="rId65" Type="http://schemas.openxmlformats.org/officeDocument/2006/relationships/customXml" Target="../ink/ink641.xml"/><Relationship Id="rId73" Type="http://schemas.openxmlformats.org/officeDocument/2006/relationships/customXml" Target="../ink/ink645.xml"/><Relationship Id="rId4" Type="http://schemas.openxmlformats.org/officeDocument/2006/relationships/image" Target="../media/image597.png"/><Relationship Id="rId9" Type="http://schemas.openxmlformats.org/officeDocument/2006/relationships/customXml" Target="../ink/ink613.xml"/><Relationship Id="rId13" Type="http://schemas.openxmlformats.org/officeDocument/2006/relationships/customXml" Target="../ink/ink615.xml"/><Relationship Id="rId18" Type="http://schemas.openxmlformats.org/officeDocument/2006/relationships/image" Target="../media/image604.png"/><Relationship Id="rId39" Type="http://schemas.openxmlformats.org/officeDocument/2006/relationships/customXml" Target="../ink/ink628.xml"/><Relationship Id="rId34" Type="http://schemas.openxmlformats.org/officeDocument/2006/relationships/image" Target="../media/image612.png"/><Relationship Id="rId50" Type="http://schemas.openxmlformats.org/officeDocument/2006/relationships/image" Target="../media/image620.png"/><Relationship Id="rId55" Type="http://schemas.openxmlformats.org/officeDocument/2006/relationships/customXml" Target="../ink/ink636.xml"/><Relationship Id="rId7" Type="http://schemas.openxmlformats.org/officeDocument/2006/relationships/customXml" Target="../ink/ink612.xml"/><Relationship Id="rId71" Type="http://schemas.openxmlformats.org/officeDocument/2006/relationships/customXml" Target="../ink/ink6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BE3930-1BA7-490C-937F-93ACD3BF3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28E8A-8710-4D4F-8064-B6B8075FCC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767263"/>
            <a:ext cx="2133600" cy="274637"/>
          </a:xfrm>
        </p:spPr>
        <p:txBody>
          <a:bodyPr/>
          <a:lstStyle/>
          <a:p>
            <a:fld id="{BC964183-AB7D-4B7E-B101-A94E65AA36C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0FF3E-B5E2-4AEB-BE17-5410C7A9B90D}"/>
              </a:ext>
            </a:extLst>
          </p:cNvPr>
          <p:cNvSpPr txBox="1"/>
          <p:nvPr/>
        </p:nvSpPr>
        <p:spPr>
          <a:xfrm>
            <a:off x="73129" y="4803998"/>
            <a:ext cx="80648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 reference: Chapter 3 of </a:t>
            </a:r>
            <a:r>
              <a:rPr lang="en-US" sz="1200" b="0" i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Géron, A. (2019). </a:t>
            </a:r>
            <a:r>
              <a:rPr lang="en-US" sz="1200" b="0" i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Hands-on machine learning with Scikit-Learn, Keras, and TensorFlow</a:t>
            </a:r>
            <a:r>
              <a:rPr lang="en-US" sz="1200" b="0" i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93961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6300-8510-4B91-8B5B-AAE06CD61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F1-score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C422D-9C97-442F-8D01-BB6C5C362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solidFill>
                  <a:srgbClr val="008000"/>
                </a:solidFill>
                <a:latin typeface="Consolas" panose="020B0609020204030204" pitchFamily="49" charset="0"/>
              </a:rPr>
              <a:t>F1 = 2 × precision × recall / (precision + recall)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29CEF-FC57-4A04-8C81-0514E5C42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C5C2A21-9F57-4FAC-BA96-5481A3BA14C7}"/>
                  </a:ext>
                </a:extLst>
              </p14:cNvPr>
              <p14:cNvContentPartPr/>
              <p14:nvPr/>
            </p14:nvContentPartPr>
            <p14:xfrm>
              <a:off x="1384929" y="1709776"/>
              <a:ext cx="2963880" cy="67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C5C2A21-9F57-4FAC-BA96-5481A3BA14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6929" y="1692136"/>
                <a:ext cx="29995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F8747F0-9DD3-46A4-94FB-C39723F14E0D}"/>
                  </a:ext>
                </a:extLst>
              </p14:cNvPr>
              <p14:cNvContentPartPr/>
              <p14:nvPr/>
            </p14:nvContentPartPr>
            <p14:xfrm>
              <a:off x="6108129" y="1053856"/>
              <a:ext cx="124920" cy="142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F8747F0-9DD3-46A4-94FB-C39723F14E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0489" y="1035856"/>
                <a:ext cx="16056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6708569-CA19-401D-B3F9-52F62BB7091A}"/>
                  </a:ext>
                </a:extLst>
              </p14:cNvPr>
              <p14:cNvContentPartPr/>
              <p14:nvPr/>
            </p14:nvContentPartPr>
            <p14:xfrm>
              <a:off x="7839729" y="1017136"/>
              <a:ext cx="97920" cy="232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6708569-CA19-401D-B3F9-52F62BB7091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21729" y="999496"/>
                <a:ext cx="133560" cy="26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447BE62A-801E-45D0-8B24-FE561B2B2D85}"/>
              </a:ext>
            </a:extLst>
          </p:cNvPr>
          <p:cNvGrpSpPr/>
          <p:nvPr/>
        </p:nvGrpSpPr>
        <p:grpSpPr>
          <a:xfrm>
            <a:off x="3922209" y="2218456"/>
            <a:ext cx="932040" cy="410400"/>
            <a:chOff x="3922209" y="2218456"/>
            <a:chExt cx="932040" cy="41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BE29026-DD68-414C-B40D-78362127A8B8}"/>
                    </a:ext>
                  </a:extLst>
                </p14:cNvPr>
                <p14:cNvContentPartPr/>
                <p14:nvPr/>
              </p14:nvContentPartPr>
              <p14:xfrm>
                <a:off x="3922209" y="2505016"/>
                <a:ext cx="298440" cy="1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BE29026-DD68-414C-B40D-78362127A8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04569" y="2487376"/>
                  <a:ext cx="3340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53043EA-2B79-4733-A140-6C4751F82515}"/>
                    </a:ext>
                  </a:extLst>
                </p14:cNvPr>
                <p14:cNvContentPartPr/>
                <p14:nvPr/>
              </p14:nvContentPartPr>
              <p14:xfrm>
                <a:off x="4134249" y="2429416"/>
                <a:ext cx="178560" cy="199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53043EA-2B79-4733-A140-6C4751F8251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16609" y="2411776"/>
                  <a:ext cx="214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56425FB-2958-4042-9FFF-C95A1DEC357A}"/>
                    </a:ext>
                  </a:extLst>
                </p14:cNvPr>
                <p14:cNvContentPartPr/>
                <p14:nvPr/>
              </p14:nvContentPartPr>
              <p14:xfrm>
                <a:off x="4728609" y="2218456"/>
                <a:ext cx="125640" cy="330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56425FB-2958-4042-9FFF-C95A1DEC357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10969" y="2200816"/>
                  <a:ext cx="161280" cy="36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E57D322-B105-4383-B907-E7CC6963923E}"/>
                  </a:ext>
                </a:extLst>
              </p14:cNvPr>
              <p14:cNvContentPartPr/>
              <p14:nvPr/>
            </p14:nvContentPartPr>
            <p14:xfrm>
              <a:off x="3013209" y="2320336"/>
              <a:ext cx="207000" cy="303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E57D322-B105-4383-B907-E7CC6963923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95569" y="2302336"/>
                <a:ext cx="24264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3F1F9B2-1ADA-4FB8-A200-FED51F541579}"/>
                  </a:ext>
                </a:extLst>
              </p14:cNvPr>
              <p14:cNvContentPartPr/>
              <p14:nvPr/>
            </p14:nvContentPartPr>
            <p14:xfrm>
              <a:off x="3949569" y="1617616"/>
              <a:ext cx="691920" cy="33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3F1F9B2-1ADA-4FB8-A200-FED51F54157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31929" y="1599616"/>
                <a:ext cx="7275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C93EFCF-CE4C-434F-A0B1-EF2731968518}"/>
                  </a:ext>
                </a:extLst>
              </p14:cNvPr>
              <p14:cNvContentPartPr/>
              <p14:nvPr/>
            </p14:nvContentPartPr>
            <p14:xfrm>
              <a:off x="2607489" y="1113976"/>
              <a:ext cx="153000" cy="141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C93EFCF-CE4C-434F-A0B1-EF273196851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89489" y="1095976"/>
                <a:ext cx="1886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9D8FD87-D4D3-4E92-A347-8E769E86F30A}"/>
                  </a:ext>
                </a:extLst>
              </p14:cNvPr>
              <p14:cNvContentPartPr/>
              <p14:nvPr/>
            </p14:nvContentPartPr>
            <p14:xfrm>
              <a:off x="3008169" y="2726056"/>
              <a:ext cx="173520" cy="136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9D8FD87-D4D3-4E92-A347-8E769E86F30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90529" y="2708056"/>
                <a:ext cx="209160" cy="17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11767-9B39-4092-954F-C653F062ADDC}"/>
              </a:ext>
            </a:extLst>
          </p:cNvPr>
          <p:cNvGrpSpPr/>
          <p:nvPr/>
        </p:nvGrpSpPr>
        <p:grpSpPr>
          <a:xfrm>
            <a:off x="2824209" y="1075456"/>
            <a:ext cx="151920" cy="169200"/>
            <a:chOff x="2824209" y="1075456"/>
            <a:chExt cx="151920" cy="1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8D870DC-5606-4E64-89B4-FDE36628E70C}"/>
                    </a:ext>
                  </a:extLst>
                </p14:cNvPr>
                <p14:cNvContentPartPr/>
                <p14:nvPr/>
              </p14:nvContentPartPr>
              <p14:xfrm>
                <a:off x="2824209" y="1233136"/>
                <a:ext cx="22320" cy="11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8D870DC-5606-4E64-89B4-FDE36628E70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06209" y="1215496"/>
                  <a:ext cx="579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814EC99-4D33-4587-9974-319D4415CE16}"/>
                    </a:ext>
                  </a:extLst>
                </p14:cNvPr>
                <p14:cNvContentPartPr/>
                <p14:nvPr/>
              </p14:nvContentPartPr>
              <p14:xfrm>
                <a:off x="2899809" y="1075456"/>
                <a:ext cx="76320" cy="165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814EC99-4D33-4587-9974-319D4415CE1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82169" y="1057816"/>
                  <a:ext cx="11196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39FF987-A46A-43FE-B865-09889E9D4F10}"/>
              </a:ext>
            </a:extLst>
          </p:cNvPr>
          <p:cNvGrpSpPr/>
          <p:nvPr/>
        </p:nvGrpSpPr>
        <p:grpSpPr>
          <a:xfrm>
            <a:off x="4008969" y="1074016"/>
            <a:ext cx="666000" cy="197640"/>
            <a:chOff x="4008969" y="1074016"/>
            <a:chExt cx="666000" cy="19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5C00D7-9E96-49A5-9281-CC8254289A35}"/>
                    </a:ext>
                  </a:extLst>
                </p14:cNvPr>
                <p14:cNvContentPartPr/>
                <p14:nvPr/>
              </p14:nvContentPartPr>
              <p14:xfrm>
                <a:off x="4317129" y="1114336"/>
                <a:ext cx="110160" cy="147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5C00D7-9E96-49A5-9281-CC8254289A3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99129" y="1096696"/>
                  <a:ext cx="1458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05089A3-D628-4FA3-BBBD-1AFDB7A29DC0}"/>
                    </a:ext>
                  </a:extLst>
                </p14:cNvPr>
                <p14:cNvContentPartPr/>
                <p14:nvPr/>
              </p14:nvContentPartPr>
              <p14:xfrm>
                <a:off x="4485249" y="1217296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05089A3-D628-4FA3-BBBD-1AFDB7A29DC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67609" y="11992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9619B95-132A-442A-A35C-3A2C4C3E3152}"/>
                    </a:ext>
                  </a:extLst>
                </p14:cNvPr>
                <p14:cNvContentPartPr/>
                <p14:nvPr/>
              </p14:nvContentPartPr>
              <p14:xfrm>
                <a:off x="4008969" y="1074016"/>
                <a:ext cx="87480" cy="181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9619B95-132A-442A-A35C-3A2C4C3E315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91329" y="1056376"/>
                  <a:ext cx="1231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C779C32-5F02-412E-A8E3-36394447C11A}"/>
                    </a:ext>
                  </a:extLst>
                </p14:cNvPr>
                <p14:cNvContentPartPr/>
                <p14:nvPr/>
              </p14:nvContentPartPr>
              <p14:xfrm>
                <a:off x="4166289" y="1260136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C779C32-5F02-412E-A8E3-36394447C11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48289" y="12424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0189877-03AA-4B74-B486-6C5C94D9CF68}"/>
                    </a:ext>
                  </a:extLst>
                </p14:cNvPr>
                <p14:cNvContentPartPr/>
                <p14:nvPr/>
              </p14:nvContentPartPr>
              <p14:xfrm>
                <a:off x="4555449" y="1119376"/>
                <a:ext cx="119520" cy="152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0189877-03AA-4B74-B486-6C5C94D9CF6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37449" y="1101736"/>
                  <a:ext cx="155160" cy="18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3B31E2A-00CE-4439-B2AE-50EB75B0D488}"/>
                  </a:ext>
                </a:extLst>
              </p14:cNvPr>
              <p14:cNvContentPartPr/>
              <p14:nvPr/>
            </p14:nvContentPartPr>
            <p14:xfrm>
              <a:off x="3062529" y="2753416"/>
              <a:ext cx="1876680" cy="442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3B31E2A-00CE-4439-B2AE-50EB75B0D48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044889" y="2735776"/>
                <a:ext cx="1912320" cy="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2463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8FAF-9118-48AC-8108-DF034ACE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ROC curve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EF0B3A-B857-4DD7-844C-C08D457FF56D}"/>
              </a:ext>
            </a:extLst>
          </p:cNvPr>
          <p:cNvGrpSpPr/>
          <p:nvPr/>
        </p:nvGrpSpPr>
        <p:grpSpPr>
          <a:xfrm>
            <a:off x="644049" y="1124776"/>
            <a:ext cx="1054800" cy="589680"/>
            <a:chOff x="644049" y="1124776"/>
            <a:chExt cx="1054800" cy="58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BF37D03-9F8C-4D34-917A-CEB9982CACA2}"/>
                    </a:ext>
                  </a:extLst>
                </p14:cNvPr>
                <p14:cNvContentPartPr/>
                <p14:nvPr/>
              </p14:nvContentPartPr>
              <p14:xfrm>
                <a:off x="644049" y="1124776"/>
                <a:ext cx="109440" cy="320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BF37D03-9F8C-4D34-917A-CEB9982CACA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6049" y="1107136"/>
                  <a:ext cx="1450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C55FBD4-9B97-46F1-9CE8-20E47211A891}"/>
                    </a:ext>
                  </a:extLst>
                </p14:cNvPr>
                <p14:cNvContentPartPr/>
                <p14:nvPr/>
              </p14:nvContentPartPr>
              <p14:xfrm>
                <a:off x="827649" y="1217296"/>
                <a:ext cx="54360" cy="216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C55FBD4-9B97-46F1-9CE8-20E47211A8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0009" y="1199296"/>
                  <a:ext cx="900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51671DC-9D64-440A-B87B-C5DBFABE90E0}"/>
                    </a:ext>
                  </a:extLst>
                </p14:cNvPr>
                <p14:cNvContentPartPr/>
                <p14:nvPr/>
              </p14:nvContentPartPr>
              <p14:xfrm>
                <a:off x="989649" y="1308376"/>
                <a:ext cx="255600" cy="131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51671DC-9D64-440A-B87B-C5DBFABE90E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2009" y="1290736"/>
                  <a:ext cx="291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A7B68F0-892F-4FD9-9548-05BFA6C19162}"/>
                    </a:ext>
                  </a:extLst>
                </p14:cNvPr>
                <p14:cNvContentPartPr/>
                <p14:nvPr/>
              </p14:nvContentPartPr>
              <p14:xfrm>
                <a:off x="1308609" y="1346896"/>
                <a:ext cx="390240" cy="367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A7B68F0-892F-4FD9-9548-05BFA6C191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0969" y="1329256"/>
                  <a:ext cx="425880" cy="40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AABD7C6-FDFA-475E-BC8F-1DE30C6513EE}"/>
              </a:ext>
            </a:extLst>
          </p:cNvPr>
          <p:cNvGrpSpPr/>
          <p:nvPr/>
        </p:nvGrpSpPr>
        <p:grpSpPr>
          <a:xfrm>
            <a:off x="2185569" y="1140616"/>
            <a:ext cx="1514880" cy="477360"/>
            <a:chOff x="2185569" y="1140616"/>
            <a:chExt cx="151488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1B25F3B-995A-4868-9813-4AA599DACA4E}"/>
                    </a:ext>
                  </a:extLst>
                </p14:cNvPr>
                <p14:cNvContentPartPr/>
                <p14:nvPr/>
              </p14:nvContentPartPr>
              <p14:xfrm>
                <a:off x="2185569" y="1358056"/>
                <a:ext cx="102960" cy="119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1B25F3B-995A-4868-9813-4AA599DACA4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67929" y="1340056"/>
                  <a:ext cx="1386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91B7B55-8A66-4644-BEB5-7AA89BA4BF1E}"/>
                    </a:ext>
                  </a:extLst>
                </p14:cNvPr>
                <p14:cNvContentPartPr/>
                <p14:nvPr/>
              </p14:nvContentPartPr>
              <p14:xfrm>
                <a:off x="2364129" y="1140616"/>
                <a:ext cx="184320" cy="332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91B7B55-8A66-4644-BEB5-7AA89BA4BF1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46129" y="1122616"/>
                  <a:ext cx="2199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D0A22D3-B614-467C-A57D-432CE3C08954}"/>
                    </a:ext>
                  </a:extLst>
                </p14:cNvPr>
                <p14:cNvContentPartPr/>
                <p14:nvPr/>
              </p14:nvContentPartPr>
              <p14:xfrm>
                <a:off x="2503449" y="1373896"/>
                <a:ext cx="109800" cy="114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D0A22D3-B614-467C-A57D-432CE3C0895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85809" y="1356256"/>
                  <a:ext cx="145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911EA2E-5186-46C7-BA5B-3EBA83B30D77}"/>
                    </a:ext>
                  </a:extLst>
                </p14:cNvPr>
                <p14:cNvContentPartPr/>
                <p14:nvPr/>
              </p14:nvContentPartPr>
              <p14:xfrm>
                <a:off x="2667609" y="1363816"/>
                <a:ext cx="86400" cy="140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911EA2E-5186-46C7-BA5B-3EBA83B30D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49609" y="1346176"/>
                  <a:ext cx="122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72309D4-C881-4954-8A48-5359E44586A8}"/>
                    </a:ext>
                  </a:extLst>
                </p14:cNvPr>
                <p14:cNvContentPartPr/>
                <p14:nvPr/>
              </p14:nvContentPartPr>
              <p14:xfrm>
                <a:off x="2737449" y="1401256"/>
                <a:ext cx="70560" cy="162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72309D4-C881-4954-8A48-5359E44586A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19809" y="1383256"/>
                  <a:ext cx="106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9E04615-DD38-4008-99DE-3493BE91FC93}"/>
                    </a:ext>
                  </a:extLst>
                </p14:cNvPr>
                <p14:cNvContentPartPr/>
                <p14:nvPr/>
              </p14:nvContentPartPr>
              <p14:xfrm>
                <a:off x="2889009" y="1433656"/>
                <a:ext cx="16920" cy="114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9E04615-DD38-4008-99DE-3493BE91FC9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71009" y="1416016"/>
                  <a:ext cx="52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6AA7FAF-867E-4ED9-8B16-410898149690}"/>
                    </a:ext>
                  </a:extLst>
                </p14:cNvPr>
                <p14:cNvContentPartPr/>
                <p14:nvPr/>
              </p14:nvContentPartPr>
              <p14:xfrm>
                <a:off x="2916369" y="1314496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6AA7FAF-867E-4ED9-8B16-41089814969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98369" y="12964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D8A6CDA-FEF3-4089-91F5-AE1F1A5E9EC2}"/>
                    </a:ext>
                  </a:extLst>
                </p14:cNvPr>
                <p14:cNvContentPartPr/>
                <p14:nvPr/>
              </p14:nvContentPartPr>
              <p14:xfrm>
                <a:off x="2997369" y="1238536"/>
                <a:ext cx="200160" cy="379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D8A6CDA-FEF3-4089-91F5-AE1F1A5E9EC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79369" y="1220896"/>
                  <a:ext cx="23580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6579BDE-27EA-406F-9CA9-DCC9E1C837C6}"/>
                    </a:ext>
                  </a:extLst>
                </p14:cNvPr>
                <p14:cNvContentPartPr/>
                <p14:nvPr/>
              </p14:nvContentPartPr>
              <p14:xfrm>
                <a:off x="3289329" y="1314496"/>
                <a:ext cx="22320" cy="200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6579BDE-27EA-406F-9CA9-DCC9E1C837C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71689" y="1296496"/>
                  <a:ext cx="579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73A2252-4423-4F91-A557-DDCD6CF9B57D}"/>
                    </a:ext>
                  </a:extLst>
                </p14:cNvPr>
                <p14:cNvContentPartPr/>
                <p14:nvPr/>
              </p14:nvContentPartPr>
              <p14:xfrm>
                <a:off x="3387249" y="1401256"/>
                <a:ext cx="48960" cy="124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73A2252-4423-4F91-A557-DDCD6CF9B57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69249" y="1383256"/>
                  <a:ext cx="84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5167179-0E46-467B-9D20-7A3740F0A8D2}"/>
                    </a:ext>
                  </a:extLst>
                </p14:cNvPr>
                <p14:cNvContentPartPr/>
                <p14:nvPr/>
              </p14:nvContentPartPr>
              <p14:xfrm>
                <a:off x="3489849" y="1417456"/>
                <a:ext cx="210600" cy="150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5167179-0E46-467B-9D20-7A3740F0A8D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71849" y="1399816"/>
                  <a:ext cx="246240" cy="18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3CC6EEE-6BD7-4146-A063-29AC1CAADCDE}"/>
                  </a:ext>
                </a:extLst>
              </p14:cNvPr>
              <p14:cNvContentPartPr/>
              <p14:nvPr/>
            </p14:nvContentPartPr>
            <p14:xfrm>
              <a:off x="4765689" y="2369656"/>
              <a:ext cx="147240" cy="114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3CC6EEE-6BD7-4146-A063-29AC1CAADCD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47689" y="2351656"/>
                <a:ext cx="1828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E727CE0-2169-4215-99D9-E982655924F1}"/>
                  </a:ext>
                </a:extLst>
              </p14:cNvPr>
              <p14:cNvContentPartPr/>
              <p14:nvPr/>
            </p14:nvContentPartPr>
            <p14:xfrm>
              <a:off x="5680809" y="2277496"/>
              <a:ext cx="97920" cy="1836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E727CE0-2169-4215-99D9-E982655924F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62809" y="2259856"/>
                <a:ext cx="133560" cy="21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802C0B29-F280-4259-AE65-08370AF73101}"/>
              </a:ext>
            </a:extLst>
          </p:cNvPr>
          <p:cNvGrpSpPr/>
          <p:nvPr/>
        </p:nvGrpSpPr>
        <p:grpSpPr>
          <a:xfrm>
            <a:off x="216009" y="2888776"/>
            <a:ext cx="1007280" cy="676080"/>
            <a:chOff x="216009" y="2888776"/>
            <a:chExt cx="1007280" cy="67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41F6FAD-7112-4DFB-AEBF-FFBE0100158E}"/>
                    </a:ext>
                  </a:extLst>
                </p14:cNvPr>
                <p14:cNvContentPartPr/>
                <p14:nvPr/>
              </p14:nvContentPartPr>
              <p14:xfrm>
                <a:off x="1152369" y="2888776"/>
                <a:ext cx="70920" cy="676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41F6FAD-7112-4DFB-AEBF-FFBE0100158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34729" y="2870776"/>
                  <a:ext cx="106560" cy="71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6C451AA-6E12-4D86-A2C0-D777F7ADC01F}"/>
                    </a:ext>
                  </a:extLst>
                </p14:cNvPr>
                <p14:cNvContentPartPr/>
                <p14:nvPr/>
              </p14:nvContentPartPr>
              <p14:xfrm>
                <a:off x="216009" y="2965096"/>
                <a:ext cx="152280" cy="236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6C451AA-6E12-4D86-A2C0-D777F7ADC01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8369" y="2947456"/>
                  <a:ext cx="1879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4419791-0AB6-45CD-82B3-4483A0CC2CB5}"/>
                    </a:ext>
                  </a:extLst>
                </p14:cNvPr>
                <p14:cNvContentPartPr/>
                <p14:nvPr/>
              </p14:nvContentPartPr>
              <p14:xfrm>
                <a:off x="410769" y="3099736"/>
                <a:ext cx="92520" cy="87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4419791-0AB6-45CD-82B3-4483A0CC2CB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3129" y="3082096"/>
                  <a:ext cx="1281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86458E4-7F38-48B2-80E3-B56BA9E87896}"/>
                    </a:ext>
                  </a:extLst>
                </p14:cNvPr>
                <p14:cNvContentPartPr/>
                <p14:nvPr/>
              </p14:nvContentPartPr>
              <p14:xfrm>
                <a:off x="508689" y="2899576"/>
                <a:ext cx="220680" cy="249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86458E4-7F38-48B2-80E3-B56BA9E8789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1049" y="2881936"/>
                  <a:ext cx="2563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0E02828-F90E-4AD9-A783-429FF0DBBF85}"/>
                    </a:ext>
                  </a:extLst>
                </p14:cNvPr>
                <p14:cNvContentPartPr/>
                <p14:nvPr/>
              </p14:nvContentPartPr>
              <p14:xfrm>
                <a:off x="756729" y="3083896"/>
                <a:ext cx="125280" cy="65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0E02828-F90E-4AD9-A783-429FF0DBBF8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9089" y="3065896"/>
                  <a:ext cx="1609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4E873D0-F806-405D-9092-2019DD56B5FF}"/>
                    </a:ext>
                  </a:extLst>
                </p14:cNvPr>
                <p14:cNvContentPartPr/>
                <p14:nvPr/>
              </p14:nvContentPartPr>
              <p14:xfrm>
                <a:off x="892809" y="2914696"/>
                <a:ext cx="178560" cy="239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4E873D0-F806-405D-9092-2019DD56B5F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74809" y="2897056"/>
                  <a:ext cx="21420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53103F0-0A39-42BD-AED2-5D0AD8B79753}"/>
              </a:ext>
            </a:extLst>
          </p:cNvPr>
          <p:cNvGrpSpPr/>
          <p:nvPr/>
        </p:nvGrpSpPr>
        <p:grpSpPr>
          <a:xfrm>
            <a:off x="269289" y="3376216"/>
            <a:ext cx="564840" cy="266400"/>
            <a:chOff x="269289" y="3376216"/>
            <a:chExt cx="56484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8280963-08B2-408F-B9FD-2AC139FD4AB3}"/>
                    </a:ext>
                  </a:extLst>
                </p14:cNvPr>
                <p14:cNvContentPartPr/>
                <p14:nvPr/>
              </p14:nvContentPartPr>
              <p14:xfrm>
                <a:off x="269289" y="3474856"/>
                <a:ext cx="99000" cy="167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8280963-08B2-408F-B9FD-2AC139FD4AB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1289" y="3456856"/>
                  <a:ext cx="1346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26D385B-3F4C-4C2B-B22E-75DB96D9F5AF}"/>
                    </a:ext>
                  </a:extLst>
                </p14:cNvPr>
                <p14:cNvContentPartPr/>
                <p14:nvPr/>
              </p14:nvContentPartPr>
              <p14:xfrm>
                <a:off x="416529" y="3376216"/>
                <a:ext cx="130320" cy="222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26D385B-3F4C-4C2B-B22E-75DB96D9F5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8529" y="3358216"/>
                  <a:ext cx="1659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D9CF3D7-69AC-4419-9C33-04CF97B71D44}"/>
                    </a:ext>
                  </a:extLst>
                </p14:cNvPr>
                <p14:cNvContentPartPr/>
                <p14:nvPr/>
              </p14:nvContentPartPr>
              <p14:xfrm>
                <a:off x="534969" y="3511216"/>
                <a:ext cx="136080" cy="87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D9CF3D7-69AC-4419-9C33-04CF97B71D4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6969" y="3493576"/>
                  <a:ext cx="171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76EF341-7FEA-4261-871E-8D63D0BB1538}"/>
                    </a:ext>
                  </a:extLst>
                </p14:cNvPr>
                <p14:cNvContentPartPr/>
                <p14:nvPr/>
              </p14:nvContentPartPr>
              <p14:xfrm>
                <a:off x="676809" y="3495376"/>
                <a:ext cx="43560" cy="147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76EF341-7FEA-4261-871E-8D63D0BB153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8809" y="3477376"/>
                  <a:ext cx="792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DC9C26C-90FD-401D-A54B-8E90A6F5D4A2}"/>
                    </a:ext>
                  </a:extLst>
                </p14:cNvPr>
                <p14:cNvContentPartPr/>
                <p14:nvPr/>
              </p14:nvContentPartPr>
              <p14:xfrm>
                <a:off x="747369" y="3505816"/>
                <a:ext cx="86760" cy="119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DC9C26C-90FD-401D-A54B-8E90A6F5D4A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9729" y="3487816"/>
                  <a:ext cx="12240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AC9704C-DCBB-4805-9B99-CCAC02DD56F5}"/>
              </a:ext>
            </a:extLst>
          </p:cNvPr>
          <p:cNvGrpSpPr/>
          <p:nvPr/>
        </p:nvGrpSpPr>
        <p:grpSpPr>
          <a:xfrm>
            <a:off x="4705929" y="1179136"/>
            <a:ext cx="1716480" cy="389880"/>
            <a:chOff x="4705929" y="1179136"/>
            <a:chExt cx="1716480" cy="3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F373F94-8035-4869-80A1-907E31D31F4B}"/>
                    </a:ext>
                  </a:extLst>
                </p14:cNvPr>
                <p14:cNvContentPartPr/>
                <p14:nvPr/>
              </p14:nvContentPartPr>
              <p14:xfrm>
                <a:off x="4705929" y="1281736"/>
                <a:ext cx="158760" cy="212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F373F94-8035-4869-80A1-907E31D31F4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87929" y="1263736"/>
                  <a:ext cx="1944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031A9B4-AAD0-48B6-A6F5-37636494DCC5}"/>
                    </a:ext>
                  </a:extLst>
                </p14:cNvPr>
                <p14:cNvContentPartPr/>
                <p14:nvPr/>
              </p14:nvContentPartPr>
              <p14:xfrm>
                <a:off x="4912569" y="1385056"/>
                <a:ext cx="70920" cy="122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031A9B4-AAD0-48B6-A6F5-37636494DCC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94569" y="1367416"/>
                  <a:ext cx="1065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9E82596-3883-484F-B8BE-A54D257CE185}"/>
                    </a:ext>
                  </a:extLst>
                </p14:cNvPr>
                <p14:cNvContentPartPr/>
                <p14:nvPr/>
              </p14:nvContentPartPr>
              <p14:xfrm>
                <a:off x="5053329" y="1357696"/>
                <a:ext cx="92520" cy="136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9E82596-3883-484F-B8BE-A54D257CE18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35329" y="1340056"/>
                  <a:ext cx="128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3D2C4BE-60A1-4262-9181-09595703DD73}"/>
                    </a:ext>
                  </a:extLst>
                </p14:cNvPr>
                <p14:cNvContentPartPr/>
                <p14:nvPr/>
              </p14:nvContentPartPr>
              <p14:xfrm>
                <a:off x="5303889" y="1412056"/>
                <a:ext cx="20160" cy="21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3D2C4BE-60A1-4262-9181-09595703DD7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86249" y="1394416"/>
                  <a:ext cx="558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21B76B6-9CD9-459D-8C83-C99954FC6270}"/>
                    </a:ext>
                  </a:extLst>
                </p14:cNvPr>
                <p14:cNvContentPartPr/>
                <p14:nvPr/>
              </p14:nvContentPartPr>
              <p14:xfrm>
                <a:off x="5253489" y="1179136"/>
                <a:ext cx="302400" cy="357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21B76B6-9CD9-459D-8C83-C99954FC627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35489" y="1161136"/>
                  <a:ext cx="33804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FAD4F11-4529-492D-A7C8-16504B7A7801}"/>
                    </a:ext>
                  </a:extLst>
                </p14:cNvPr>
                <p14:cNvContentPartPr/>
                <p14:nvPr/>
              </p14:nvContentPartPr>
              <p14:xfrm>
                <a:off x="5561649" y="1341496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FAD4F11-4529-492D-A7C8-16504B7A780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44009" y="13234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79A4382-AB64-4010-A5F0-5F7103A9BD08}"/>
                    </a:ext>
                  </a:extLst>
                </p14:cNvPr>
                <p14:cNvContentPartPr/>
                <p14:nvPr/>
              </p14:nvContentPartPr>
              <p14:xfrm>
                <a:off x="5649849" y="1206136"/>
                <a:ext cx="301680" cy="362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79A4382-AB64-4010-A5F0-5F7103A9BD0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32209" y="1188136"/>
                  <a:ext cx="33732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ACB07EA-F822-40E4-B564-FC6C74D12E90}"/>
                    </a:ext>
                  </a:extLst>
                </p14:cNvPr>
                <p14:cNvContentPartPr/>
                <p14:nvPr/>
              </p14:nvContentPartPr>
              <p14:xfrm>
                <a:off x="6081129" y="1395496"/>
                <a:ext cx="22320" cy="135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ACB07EA-F822-40E4-B564-FC6C74D12E9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063489" y="1377856"/>
                  <a:ext cx="57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29B58FF-206A-4F5D-9CF9-58C725A795A9}"/>
                    </a:ext>
                  </a:extLst>
                </p14:cNvPr>
                <p14:cNvContentPartPr/>
                <p14:nvPr/>
              </p14:nvContentPartPr>
              <p14:xfrm>
                <a:off x="6135849" y="1314496"/>
                <a:ext cx="32400" cy="38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29B58FF-206A-4F5D-9CF9-58C725A795A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117849" y="1296496"/>
                  <a:ext cx="680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CD12530-4416-4CFE-8D1D-6A3D33DE1F11}"/>
                    </a:ext>
                  </a:extLst>
                </p14:cNvPr>
                <p14:cNvContentPartPr/>
                <p14:nvPr/>
              </p14:nvContentPartPr>
              <p14:xfrm>
                <a:off x="6183369" y="1444096"/>
                <a:ext cx="239040" cy="119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CD12530-4416-4CFE-8D1D-6A3D33DE1F1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165729" y="1426456"/>
                  <a:ext cx="27468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6C50A8D-E08F-4B84-9D82-0E7CAB2D8E54}"/>
              </a:ext>
            </a:extLst>
          </p:cNvPr>
          <p:cNvGrpSpPr/>
          <p:nvPr/>
        </p:nvGrpSpPr>
        <p:grpSpPr>
          <a:xfrm>
            <a:off x="2326689" y="2856736"/>
            <a:ext cx="1336320" cy="421560"/>
            <a:chOff x="2326689" y="2856736"/>
            <a:chExt cx="133632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F823F11-9124-4070-B3B9-D10EA4B79FD3}"/>
                    </a:ext>
                  </a:extLst>
                </p14:cNvPr>
                <p14:cNvContentPartPr/>
                <p14:nvPr/>
              </p14:nvContentPartPr>
              <p14:xfrm>
                <a:off x="2332089" y="2899936"/>
                <a:ext cx="360" cy="178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F823F11-9124-4070-B3B9-D10EA4B79FD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314089" y="2882296"/>
                  <a:ext cx="36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1D28820-C9A9-4CA3-8C4F-2021F9299817}"/>
                    </a:ext>
                  </a:extLst>
                </p14:cNvPr>
                <p14:cNvContentPartPr/>
                <p14:nvPr/>
              </p14:nvContentPartPr>
              <p14:xfrm>
                <a:off x="2326689" y="2856736"/>
                <a:ext cx="173160" cy="281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1D28820-C9A9-4CA3-8C4F-2021F929981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308689" y="2839096"/>
                  <a:ext cx="2088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0197B7F-2E53-4F70-B7BB-EAA1447D221A}"/>
                    </a:ext>
                  </a:extLst>
                </p14:cNvPr>
                <p14:cNvContentPartPr/>
                <p14:nvPr/>
              </p14:nvContentPartPr>
              <p14:xfrm>
                <a:off x="2564289" y="2985616"/>
                <a:ext cx="92520" cy="92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0197B7F-2E53-4F70-B7BB-EAA1447D221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546649" y="2967616"/>
                  <a:ext cx="1281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44C439B-3289-4509-8CD7-0BDDBE50BE9C}"/>
                    </a:ext>
                  </a:extLst>
                </p14:cNvPr>
                <p14:cNvContentPartPr/>
                <p14:nvPr/>
              </p14:nvContentPartPr>
              <p14:xfrm>
                <a:off x="2769129" y="2975536"/>
                <a:ext cx="74520" cy="302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44C439B-3289-4509-8CD7-0BDDBE50BE9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751129" y="2957896"/>
                  <a:ext cx="1101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EA646D7-C1A7-4819-BC50-5CAF80ADC894}"/>
                    </a:ext>
                  </a:extLst>
                </p14:cNvPr>
                <p14:cNvContentPartPr/>
                <p14:nvPr/>
              </p14:nvContentPartPr>
              <p14:xfrm>
                <a:off x="2909889" y="3008296"/>
                <a:ext cx="132120" cy="118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EA646D7-C1A7-4819-BC50-5CAF80ADC89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891889" y="2990656"/>
                  <a:ext cx="167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CEAD7DA-5EE5-426A-A73C-E238EDCA693E}"/>
                    </a:ext>
                  </a:extLst>
                </p14:cNvPr>
                <p14:cNvContentPartPr/>
                <p14:nvPr/>
              </p14:nvContentPartPr>
              <p14:xfrm>
                <a:off x="3165129" y="2926936"/>
                <a:ext cx="16920" cy="184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CEAD7DA-5EE5-426A-A73C-E238EDCA693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147129" y="2909296"/>
                  <a:ext cx="52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3C7FFC8-4878-4005-845E-7533030C08C2}"/>
                    </a:ext>
                  </a:extLst>
                </p14:cNvPr>
                <p14:cNvContentPartPr/>
                <p14:nvPr/>
              </p14:nvContentPartPr>
              <p14:xfrm>
                <a:off x="3083769" y="3002536"/>
                <a:ext cx="141120" cy="33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3C7FFC8-4878-4005-845E-7533030C08C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065769" y="2984896"/>
                  <a:ext cx="1767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016CC37-CD55-44C1-BE8E-F5F3F94875F8}"/>
                    </a:ext>
                  </a:extLst>
                </p14:cNvPr>
                <p14:cNvContentPartPr/>
                <p14:nvPr/>
              </p14:nvContentPartPr>
              <p14:xfrm>
                <a:off x="3295089" y="2915776"/>
                <a:ext cx="43560" cy="206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016CC37-CD55-44C1-BE8E-F5F3F94875F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277089" y="2898136"/>
                  <a:ext cx="792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7BAB340-7DCA-44B1-938D-4BA06254154A}"/>
                    </a:ext>
                  </a:extLst>
                </p14:cNvPr>
                <p14:cNvContentPartPr/>
                <p14:nvPr/>
              </p14:nvContentPartPr>
              <p14:xfrm>
                <a:off x="3462489" y="2970136"/>
                <a:ext cx="200520" cy="174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7BAB340-7DCA-44B1-938D-4BA06254154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444489" y="2952496"/>
                  <a:ext cx="2361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B9D48D7-B58B-41F0-B9C5-D546435D97B9}"/>
                    </a:ext>
                  </a:extLst>
                </p14:cNvPr>
                <p14:cNvContentPartPr/>
                <p14:nvPr/>
              </p14:nvContentPartPr>
              <p14:xfrm>
                <a:off x="3348729" y="2992096"/>
                <a:ext cx="76320" cy="86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B9D48D7-B58B-41F0-B9C5-D546435D97B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331089" y="2974456"/>
                  <a:ext cx="11196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0027F61-A612-4E1A-AE9C-1B18DE6014E5}"/>
              </a:ext>
            </a:extLst>
          </p:cNvPr>
          <p:cNvGrpSpPr/>
          <p:nvPr/>
        </p:nvGrpSpPr>
        <p:grpSpPr>
          <a:xfrm>
            <a:off x="2342529" y="3408256"/>
            <a:ext cx="1310040" cy="258480"/>
            <a:chOff x="2342529" y="3408256"/>
            <a:chExt cx="131004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15DAAA0-D6CB-4846-A513-2C1B135BE2F9}"/>
                    </a:ext>
                  </a:extLst>
                </p14:cNvPr>
                <p14:cNvContentPartPr/>
                <p14:nvPr/>
              </p14:nvContentPartPr>
              <p14:xfrm>
                <a:off x="2342529" y="3408256"/>
                <a:ext cx="131040" cy="258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15DAAA0-D6CB-4846-A513-2C1B135BE2F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324889" y="3390616"/>
                  <a:ext cx="1666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E67218F-5C12-4CEA-B30D-D72DFABE0531}"/>
                    </a:ext>
                  </a:extLst>
                </p14:cNvPr>
                <p14:cNvContentPartPr/>
                <p14:nvPr/>
              </p14:nvContentPartPr>
              <p14:xfrm>
                <a:off x="2547729" y="3511216"/>
                <a:ext cx="104400" cy="98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E67218F-5C12-4CEA-B30D-D72DFABE053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530089" y="3493576"/>
                  <a:ext cx="140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E272A12-5C41-441F-8673-D0C8C586F030}"/>
                    </a:ext>
                  </a:extLst>
                </p14:cNvPr>
                <p14:cNvContentPartPr/>
                <p14:nvPr/>
              </p14:nvContentPartPr>
              <p14:xfrm>
                <a:off x="2727009" y="3495376"/>
                <a:ext cx="141120" cy="11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E272A12-5C41-441F-8673-D0C8C586F03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709369" y="3477376"/>
                  <a:ext cx="1767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E40D348-B3F7-4BB7-ABBD-1F0B2B5004A9}"/>
                    </a:ext>
                  </a:extLst>
                </p14:cNvPr>
                <p14:cNvContentPartPr/>
                <p14:nvPr/>
              </p14:nvContentPartPr>
              <p14:xfrm>
                <a:off x="2867769" y="3473056"/>
                <a:ext cx="360" cy="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E40D348-B3F7-4BB7-ABBD-1F0B2B5004A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50129" y="34554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375FA5E-4F8E-440B-97E4-286ECD0A7013}"/>
                    </a:ext>
                  </a:extLst>
                </p14:cNvPr>
                <p14:cNvContentPartPr/>
                <p14:nvPr/>
              </p14:nvContentPartPr>
              <p14:xfrm>
                <a:off x="3056409" y="3430216"/>
                <a:ext cx="33120" cy="168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375FA5E-4F8E-440B-97E4-286ECD0A701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38409" y="3412216"/>
                  <a:ext cx="6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E4D6372-37B5-40CA-BE79-93F7836F2242}"/>
                    </a:ext>
                  </a:extLst>
                </p14:cNvPr>
                <p14:cNvContentPartPr/>
                <p14:nvPr/>
              </p14:nvContentPartPr>
              <p14:xfrm>
                <a:off x="2970369" y="3511216"/>
                <a:ext cx="243720" cy="75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E4D6372-37B5-40CA-BE79-93F7836F224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52369" y="3493576"/>
                  <a:ext cx="279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75C2E44-FB32-48CC-8808-A9861B0FD16F}"/>
                    </a:ext>
                  </a:extLst>
                </p14:cNvPr>
                <p14:cNvContentPartPr/>
                <p14:nvPr/>
              </p14:nvContentPartPr>
              <p14:xfrm>
                <a:off x="3213729" y="3435616"/>
                <a:ext cx="179280" cy="141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75C2E44-FB32-48CC-8808-A9861B0FD16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95729" y="3417976"/>
                  <a:ext cx="2149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E379AC4-A2C3-4B9C-8DCC-E2F87AB89937}"/>
                    </a:ext>
                  </a:extLst>
                </p14:cNvPr>
                <p14:cNvContentPartPr/>
                <p14:nvPr/>
              </p14:nvContentPartPr>
              <p14:xfrm>
                <a:off x="3452049" y="3484576"/>
                <a:ext cx="200520" cy="114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E379AC4-A2C3-4B9C-8DCC-E2F87AB8993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434409" y="3466936"/>
                  <a:ext cx="23616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E2EC92D-08CF-49A4-A42D-1B03431230F6}"/>
              </a:ext>
            </a:extLst>
          </p:cNvPr>
          <p:cNvGrpSpPr/>
          <p:nvPr/>
        </p:nvGrpSpPr>
        <p:grpSpPr>
          <a:xfrm>
            <a:off x="4393089" y="2023336"/>
            <a:ext cx="606600" cy="309600"/>
            <a:chOff x="4393089" y="2023336"/>
            <a:chExt cx="60660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56FBA17-E5F6-47E5-BFD0-E147F9367849}"/>
                    </a:ext>
                  </a:extLst>
                </p14:cNvPr>
                <p14:cNvContentPartPr/>
                <p14:nvPr/>
              </p14:nvContentPartPr>
              <p14:xfrm>
                <a:off x="4393089" y="2077696"/>
                <a:ext cx="22320" cy="151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56FBA17-E5F6-47E5-BFD0-E147F936784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75449" y="2059696"/>
                  <a:ext cx="57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0F6F26C-F1B6-4A85-AA93-B4ECF7989672}"/>
                    </a:ext>
                  </a:extLst>
                </p14:cNvPr>
                <p14:cNvContentPartPr/>
                <p14:nvPr/>
              </p14:nvContentPartPr>
              <p14:xfrm>
                <a:off x="4393089" y="2023336"/>
                <a:ext cx="146520" cy="189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0F6F26C-F1B6-4A85-AA93-B4ECF798967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75449" y="2005696"/>
                  <a:ext cx="182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18AC11B-60BD-42A6-A1A6-CF183575E61F}"/>
                    </a:ext>
                  </a:extLst>
                </p14:cNvPr>
                <p14:cNvContentPartPr/>
                <p14:nvPr/>
              </p14:nvContentPartPr>
              <p14:xfrm>
                <a:off x="4615209" y="2130976"/>
                <a:ext cx="108360" cy="87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18AC11B-60BD-42A6-A1A6-CF183575E61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97569" y="2112976"/>
                  <a:ext cx="144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D126B3D-650A-4587-A2D0-662BE9A20C2E}"/>
                    </a:ext>
                  </a:extLst>
                </p14:cNvPr>
                <p14:cNvContentPartPr/>
                <p14:nvPr/>
              </p14:nvContentPartPr>
              <p14:xfrm>
                <a:off x="4835889" y="2125216"/>
                <a:ext cx="163800" cy="207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D126B3D-650A-4587-A2D0-662BE9A20C2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818249" y="2107216"/>
                  <a:ext cx="199440" cy="24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B326426-C8F9-471E-A95D-6099A010A6D9}"/>
                  </a:ext>
                </a:extLst>
              </p14:cNvPr>
              <p14:cNvContentPartPr/>
              <p14:nvPr/>
            </p14:nvContentPartPr>
            <p14:xfrm>
              <a:off x="4007889" y="2884096"/>
              <a:ext cx="142920" cy="151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B326426-C8F9-471E-A95D-6099A010A6D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989889" y="2866096"/>
                <a:ext cx="17856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05C8F83-6FA5-4CC8-95E7-478A38380EB8}"/>
                  </a:ext>
                </a:extLst>
              </p14:cNvPr>
              <p14:cNvContentPartPr/>
              <p14:nvPr/>
            </p14:nvContentPartPr>
            <p14:xfrm>
              <a:off x="3981609" y="3381616"/>
              <a:ext cx="119880" cy="118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05C8F83-6FA5-4CC8-95E7-478A38380EB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963969" y="3363616"/>
                <a:ext cx="1555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B8E46581-7F29-4BA1-B813-807DE62EAFBB}"/>
                  </a:ext>
                </a:extLst>
              </p14:cNvPr>
              <p14:cNvContentPartPr/>
              <p14:nvPr/>
            </p14:nvContentPartPr>
            <p14:xfrm>
              <a:off x="5956929" y="2818576"/>
              <a:ext cx="146520" cy="1404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B8E46581-7F29-4BA1-B813-807DE62EAFB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938929" y="2800936"/>
                <a:ext cx="182160" cy="17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FB46C37-4213-484D-AA8C-D54D8C376093}"/>
              </a:ext>
            </a:extLst>
          </p:cNvPr>
          <p:cNvGrpSpPr/>
          <p:nvPr/>
        </p:nvGrpSpPr>
        <p:grpSpPr>
          <a:xfrm>
            <a:off x="4366449" y="2650816"/>
            <a:ext cx="1915560" cy="980280"/>
            <a:chOff x="4366449" y="2650816"/>
            <a:chExt cx="1915560" cy="98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964472E-FE76-4AEB-8BD7-E382CDE1CF64}"/>
                    </a:ext>
                  </a:extLst>
                </p14:cNvPr>
                <p14:cNvContentPartPr/>
                <p14:nvPr/>
              </p14:nvContentPartPr>
              <p14:xfrm>
                <a:off x="4366449" y="2715976"/>
                <a:ext cx="17280" cy="887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964472E-FE76-4AEB-8BD7-E382CDE1CF6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48809" y="2698336"/>
                  <a:ext cx="52920" cy="9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F54AFE0-6D1F-40CE-996A-D09283D022F0}"/>
                    </a:ext>
                  </a:extLst>
                </p14:cNvPr>
                <p14:cNvContentPartPr/>
                <p14:nvPr/>
              </p14:nvContentPartPr>
              <p14:xfrm>
                <a:off x="4404249" y="2650816"/>
                <a:ext cx="1877760" cy="930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F54AFE0-6D1F-40CE-996A-D09283D022F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86249" y="2633176"/>
                  <a:ext cx="1913400" cy="9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B7B4D2E-8990-4468-B004-9F6F3F1FFAAC}"/>
                    </a:ext>
                  </a:extLst>
                </p14:cNvPr>
                <p14:cNvContentPartPr/>
                <p14:nvPr/>
              </p14:nvContentPartPr>
              <p14:xfrm>
                <a:off x="4406409" y="3565576"/>
                <a:ext cx="1756080" cy="65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B7B4D2E-8990-4468-B004-9F6F3F1FFAA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88769" y="3547576"/>
                  <a:ext cx="17917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9757815-5975-401F-BC90-AF86E2D3E5FD}"/>
                    </a:ext>
                  </a:extLst>
                </p14:cNvPr>
                <p14:cNvContentPartPr/>
                <p14:nvPr/>
              </p14:nvContentPartPr>
              <p14:xfrm>
                <a:off x="5221449" y="2791576"/>
                <a:ext cx="21600" cy="827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9757815-5975-401F-BC90-AF86E2D3E5F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203449" y="2773936"/>
                  <a:ext cx="57240" cy="86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D5D2A83-9603-4D03-8747-D9CEF0F94DDE}"/>
                    </a:ext>
                  </a:extLst>
                </p14:cNvPr>
                <p14:cNvContentPartPr/>
                <p14:nvPr/>
              </p14:nvContentPartPr>
              <p14:xfrm>
                <a:off x="4458249" y="3122056"/>
                <a:ext cx="1730520" cy="77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D5D2A83-9603-4D03-8747-D9CEF0F94DD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440249" y="3104056"/>
                  <a:ext cx="17661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1AA16EB-BCEB-4781-B1BE-6999250D528B}"/>
                    </a:ext>
                  </a:extLst>
                </p14:cNvPr>
                <p14:cNvContentPartPr/>
                <p14:nvPr/>
              </p14:nvContentPartPr>
              <p14:xfrm>
                <a:off x="4523049" y="2872936"/>
                <a:ext cx="16920" cy="146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1AA16EB-BCEB-4781-B1BE-6999250D528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505049" y="2854936"/>
                  <a:ext cx="52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7EA3159-A0B3-42F2-BBD3-17EB2E674652}"/>
                    </a:ext>
                  </a:extLst>
                </p14:cNvPr>
                <p14:cNvContentPartPr/>
                <p14:nvPr/>
              </p14:nvContentPartPr>
              <p14:xfrm>
                <a:off x="4479849" y="2834776"/>
                <a:ext cx="130320" cy="33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7EA3159-A0B3-42F2-BBD3-17EB2E67465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62209" y="2816776"/>
                  <a:ext cx="165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6FDDEC7-96DE-4D29-80B0-E3C6D51B0BDE}"/>
                    </a:ext>
                  </a:extLst>
                </p14:cNvPr>
                <p14:cNvContentPartPr/>
                <p14:nvPr/>
              </p14:nvContentPartPr>
              <p14:xfrm>
                <a:off x="4609809" y="2915776"/>
                <a:ext cx="64440" cy="70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6FDDEC7-96DE-4D29-80B0-E3C6D51B0BD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91809" y="2898136"/>
                  <a:ext cx="1000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B8A7C65-EB81-4B78-8D4B-5FD83D6018F3}"/>
                    </a:ext>
                  </a:extLst>
                </p14:cNvPr>
                <p14:cNvContentPartPr/>
                <p14:nvPr/>
              </p14:nvContentPartPr>
              <p14:xfrm>
                <a:off x="4712409" y="2932696"/>
                <a:ext cx="33120" cy="54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B8A7C65-EB81-4B78-8D4B-5FD83D6018F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694409" y="2914696"/>
                  <a:ext cx="68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8E15648-3D62-473E-8682-76E9A70F60C1}"/>
                    </a:ext>
                  </a:extLst>
                </p14:cNvPr>
                <p14:cNvContentPartPr/>
                <p14:nvPr/>
              </p14:nvContentPartPr>
              <p14:xfrm>
                <a:off x="4766409" y="2932696"/>
                <a:ext cx="38520" cy="75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8E15648-3D62-473E-8682-76E9A70F60C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48409" y="2914696"/>
                  <a:ext cx="741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76B46C4-B73D-47D7-91EE-40FAF90E24E2}"/>
                    </a:ext>
                  </a:extLst>
                </p14:cNvPr>
                <p14:cNvContentPartPr/>
                <p14:nvPr/>
              </p14:nvContentPartPr>
              <p14:xfrm>
                <a:off x="4826529" y="2921536"/>
                <a:ext cx="119160" cy="87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76B46C4-B73D-47D7-91EE-40FAF90E24E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08529" y="2903536"/>
                  <a:ext cx="154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786D566-5655-4ADE-B974-AA5BD93AEE42}"/>
                    </a:ext>
                  </a:extLst>
                </p14:cNvPr>
                <p14:cNvContentPartPr/>
                <p14:nvPr/>
              </p14:nvContentPartPr>
              <p14:xfrm>
                <a:off x="5069889" y="2884096"/>
                <a:ext cx="5760" cy="113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786D566-5655-4ADE-B974-AA5BD93AEE4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051889" y="2866096"/>
                  <a:ext cx="41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670E3AD-E740-4007-B0B2-F9083C106E2E}"/>
                    </a:ext>
                  </a:extLst>
                </p14:cNvPr>
                <p14:cNvContentPartPr/>
                <p14:nvPr/>
              </p14:nvContentPartPr>
              <p14:xfrm>
                <a:off x="5064129" y="2899936"/>
                <a:ext cx="70920" cy="54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670E3AD-E740-4007-B0B2-F9083C106E2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46489" y="2882296"/>
                  <a:ext cx="106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E1DADFF-0C6A-492A-B5D4-F469371DC20A}"/>
                    </a:ext>
                  </a:extLst>
                </p14:cNvPr>
                <p14:cNvContentPartPr/>
                <p14:nvPr/>
              </p14:nvContentPartPr>
              <p14:xfrm>
                <a:off x="5166729" y="2824336"/>
                <a:ext cx="5760" cy="157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E1DADFF-0C6A-492A-B5D4-F469371DC20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149089" y="2806336"/>
                  <a:ext cx="41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E215CEA-E91F-453E-BAF6-EABAFF09CA4E}"/>
                    </a:ext>
                  </a:extLst>
                </p14:cNvPr>
                <p14:cNvContentPartPr/>
                <p14:nvPr/>
              </p14:nvContentPartPr>
              <p14:xfrm>
                <a:off x="5366889" y="3316456"/>
                <a:ext cx="360" cy="871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E215CEA-E91F-453E-BAF6-EABAFF09CA4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349249" y="3298456"/>
                  <a:ext cx="360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815FFED-F42D-4A8F-95E0-CB5492A11049}"/>
                    </a:ext>
                  </a:extLst>
                </p14:cNvPr>
                <p14:cNvContentPartPr/>
                <p14:nvPr/>
              </p14:nvContentPartPr>
              <p14:xfrm>
                <a:off x="5296689" y="3284416"/>
                <a:ext cx="87120" cy="10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815FFED-F42D-4A8F-95E0-CB5492A1104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278689" y="3266416"/>
                  <a:ext cx="122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BB3B9AE-8A49-4C85-AE4F-B7267BA015E9}"/>
                    </a:ext>
                  </a:extLst>
                </p14:cNvPr>
                <p14:cNvContentPartPr/>
                <p14:nvPr/>
              </p14:nvContentPartPr>
              <p14:xfrm>
                <a:off x="5432049" y="3333016"/>
                <a:ext cx="80640" cy="84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BB3B9AE-8A49-4C85-AE4F-B7267BA015E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414049" y="3315016"/>
                  <a:ext cx="116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D263B16-25C8-4D6F-99B6-EAD20309BE63}"/>
                    </a:ext>
                  </a:extLst>
                </p14:cNvPr>
                <p14:cNvContentPartPr/>
                <p14:nvPr/>
              </p14:nvContentPartPr>
              <p14:xfrm>
                <a:off x="5524209" y="3332656"/>
                <a:ext cx="123840" cy="87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D263B16-25C8-4D6F-99B6-EAD20309BE6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06209" y="3314656"/>
                  <a:ext cx="1594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2D983BD-511B-41F7-842C-F5D007968196}"/>
                    </a:ext>
                  </a:extLst>
                </p14:cNvPr>
                <p14:cNvContentPartPr/>
                <p14:nvPr/>
              </p14:nvContentPartPr>
              <p14:xfrm>
                <a:off x="5695569" y="3327256"/>
                <a:ext cx="71280" cy="75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2D983BD-511B-41F7-842C-F5D00796819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77569" y="3309616"/>
                  <a:ext cx="1069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66EBAFE-F047-49A6-B043-EC39028918FD}"/>
                    </a:ext>
                  </a:extLst>
                </p14:cNvPr>
                <p14:cNvContentPartPr/>
                <p14:nvPr/>
              </p14:nvContentPartPr>
              <p14:xfrm>
                <a:off x="5977809" y="3284056"/>
                <a:ext cx="120960" cy="128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66EBAFE-F047-49A6-B043-EC39028918F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60169" y="3266056"/>
                  <a:ext cx="156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171E769-4AA3-43F5-9FD5-DCB31F8FB7C0}"/>
                    </a:ext>
                  </a:extLst>
                </p14:cNvPr>
                <p14:cNvContentPartPr/>
                <p14:nvPr/>
              </p14:nvContentPartPr>
              <p14:xfrm>
                <a:off x="5312889" y="2851336"/>
                <a:ext cx="33120" cy="135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171E769-4AA3-43F5-9FD5-DCB31F8FB7C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95249" y="2833696"/>
                  <a:ext cx="68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39E059B-58F4-4BD7-9A92-2618CC975CC9}"/>
                    </a:ext>
                  </a:extLst>
                </p14:cNvPr>
                <p14:cNvContentPartPr/>
                <p14:nvPr/>
              </p14:nvContentPartPr>
              <p14:xfrm>
                <a:off x="5286249" y="2845936"/>
                <a:ext cx="145800" cy="87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39E059B-58F4-4BD7-9A92-2618CC975CC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268609" y="2827936"/>
                  <a:ext cx="1814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A42BC88-EC75-47CD-95E1-5D903289A025}"/>
                    </a:ext>
                  </a:extLst>
                </p14:cNvPr>
                <p14:cNvContentPartPr/>
                <p14:nvPr/>
              </p14:nvContentPartPr>
              <p14:xfrm>
                <a:off x="5415849" y="2943136"/>
                <a:ext cx="74880" cy="59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A42BC88-EC75-47CD-95E1-5D903289A02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397849" y="2925136"/>
                  <a:ext cx="110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6C1F2D1-B860-41B0-9B6F-C7D39C31F765}"/>
                    </a:ext>
                  </a:extLst>
                </p14:cNvPr>
                <p14:cNvContentPartPr/>
                <p14:nvPr/>
              </p14:nvContentPartPr>
              <p14:xfrm>
                <a:off x="5513409" y="2851336"/>
                <a:ext cx="59760" cy="152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6C1F2D1-B860-41B0-9B6F-C7D39C31F76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495409" y="2833696"/>
                  <a:ext cx="954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1605C1A-87F0-427C-A767-5C01763E6CF9}"/>
                    </a:ext>
                  </a:extLst>
                </p14:cNvPr>
                <p14:cNvContentPartPr/>
                <p14:nvPr/>
              </p14:nvContentPartPr>
              <p14:xfrm>
                <a:off x="5594409" y="2948536"/>
                <a:ext cx="70920" cy="81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1605C1A-87F0-427C-A767-5C01763E6CF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576769" y="2930536"/>
                  <a:ext cx="1065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D957B2D-4EEE-45A7-8AE8-64A5719E124F}"/>
                    </a:ext>
                  </a:extLst>
                </p14:cNvPr>
                <p14:cNvContentPartPr/>
                <p14:nvPr/>
              </p14:nvContentPartPr>
              <p14:xfrm>
                <a:off x="5648409" y="2958616"/>
                <a:ext cx="124920" cy="77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D957B2D-4EEE-45A7-8AE8-64A5719E12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630769" y="2940976"/>
                  <a:ext cx="160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B82A301-048A-4400-A0EC-E4BC46C03B18}"/>
                    </a:ext>
                  </a:extLst>
                </p14:cNvPr>
                <p14:cNvContentPartPr/>
                <p14:nvPr/>
              </p14:nvContentPartPr>
              <p14:xfrm>
                <a:off x="4463649" y="3348856"/>
                <a:ext cx="5760" cy="135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B82A301-048A-4400-A0EC-E4BC46C03B1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445649" y="3331216"/>
                  <a:ext cx="414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2D90B3E-1150-493B-8BCC-1501E3B1D82E}"/>
                    </a:ext>
                  </a:extLst>
                </p14:cNvPr>
                <p14:cNvContentPartPr/>
                <p14:nvPr/>
              </p14:nvContentPartPr>
              <p14:xfrm>
                <a:off x="4452489" y="3333016"/>
                <a:ext cx="64440" cy="273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2D90B3E-1150-493B-8BCC-1501E3B1D82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434849" y="3315016"/>
                  <a:ext cx="1000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EE00DBB-46AE-4B01-B7C8-3DF9F213ABD3}"/>
                    </a:ext>
                  </a:extLst>
                </p14:cNvPr>
                <p14:cNvContentPartPr/>
                <p14:nvPr/>
              </p14:nvContentPartPr>
              <p14:xfrm>
                <a:off x="4463649" y="3403216"/>
                <a:ext cx="59760" cy="5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EE00DBB-46AE-4B01-B7C8-3DF9F213ABD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45649" y="3385216"/>
                  <a:ext cx="95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27B3DA6-1034-4798-8D78-E5169BCC18B4}"/>
                    </a:ext>
                  </a:extLst>
                </p14:cNvPr>
                <p14:cNvContentPartPr/>
                <p14:nvPr/>
              </p14:nvContentPartPr>
              <p14:xfrm>
                <a:off x="4528449" y="3419776"/>
                <a:ext cx="81720" cy="92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27B3DA6-1034-4798-8D78-E5169BCC18B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510809" y="3401776"/>
                  <a:ext cx="117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AF10EA3-6865-4825-BF0D-87109EAB8F89}"/>
                    </a:ext>
                  </a:extLst>
                </p14:cNvPr>
                <p14:cNvContentPartPr/>
                <p14:nvPr/>
              </p14:nvContentPartPr>
              <p14:xfrm>
                <a:off x="4641849" y="3338056"/>
                <a:ext cx="60120" cy="157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AF10EA3-6865-4825-BF0D-87109EAB8F8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624209" y="3320056"/>
                  <a:ext cx="957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19526F6-CF95-4701-ACF5-95E8C8A45E1B}"/>
                    </a:ext>
                  </a:extLst>
                </p14:cNvPr>
                <p14:cNvContentPartPr/>
                <p14:nvPr/>
              </p14:nvContentPartPr>
              <p14:xfrm>
                <a:off x="4700889" y="3430216"/>
                <a:ext cx="87480" cy="97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19526F6-CF95-4701-ACF5-95E8C8A45E1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683249" y="3412216"/>
                  <a:ext cx="123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744C9ED-489D-4ECA-A0EB-B9C2BA0637AA}"/>
                    </a:ext>
                  </a:extLst>
                </p14:cNvPr>
                <p14:cNvContentPartPr/>
                <p14:nvPr/>
              </p14:nvContentPartPr>
              <p14:xfrm>
                <a:off x="4863609" y="3424096"/>
                <a:ext cx="49680" cy="71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744C9ED-489D-4ECA-A0EB-B9C2BA0637A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845969" y="3406456"/>
                  <a:ext cx="853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C6C1A4C-07E6-46EA-9BBC-C83B87D2BEE0}"/>
                    </a:ext>
                  </a:extLst>
                </p14:cNvPr>
                <p14:cNvContentPartPr/>
                <p14:nvPr/>
              </p14:nvContentPartPr>
              <p14:xfrm>
                <a:off x="4999329" y="3354616"/>
                <a:ext cx="5760" cy="1245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C6C1A4C-07E6-46EA-9BBC-C83B87D2BEE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981329" y="3336616"/>
                  <a:ext cx="41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14A827-5661-46CC-A181-162020748951}"/>
                    </a:ext>
                  </a:extLst>
                </p14:cNvPr>
                <p14:cNvContentPartPr/>
                <p14:nvPr/>
              </p14:nvContentPartPr>
              <p14:xfrm>
                <a:off x="5010129" y="3289096"/>
                <a:ext cx="108360" cy="157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14A827-5661-46CC-A181-16202074895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992489" y="3271456"/>
                  <a:ext cx="14400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7636C98-7AFF-4846-9851-2241AC26B6E8}"/>
              </a:ext>
            </a:extLst>
          </p:cNvPr>
          <p:cNvGrpSpPr/>
          <p:nvPr/>
        </p:nvGrpSpPr>
        <p:grpSpPr>
          <a:xfrm>
            <a:off x="437769" y="4171096"/>
            <a:ext cx="1283760" cy="319680"/>
            <a:chOff x="437769" y="4171096"/>
            <a:chExt cx="128376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574F66D-34B5-49EF-B81B-E4BC2346486C}"/>
                    </a:ext>
                  </a:extLst>
                </p14:cNvPr>
                <p14:cNvContentPartPr/>
                <p14:nvPr/>
              </p14:nvContentPartPr>
              <p14:xfrm>
                <a:off x="437769" y="4171096"/>
                <a:ext cx="151560" cy="285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574F66D-34B5-49EF-B81B-E4BC2346486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20129" y="4153096"/>
                  <a:ext cx="1872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14CC731-16DC-40A3-BF20-006AE12ACF1C}"/>
                    </a:ext>
                  </a:extLst>
                </p14:cNvPr>
                <p14:cNvContentPartPr/>
                <p14:nvPr/>
              </p14:nvContentPartPr>
              <p14:xfrm>
                <a:off x="665289" y="4312216"/>
                <a:ext cx="48960" cy="135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14CC731-16DC-40A3-BF20-006AE12ACF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47289" y="4294216"/>
                  <a:ext cx="84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25CB4FE-2B7D-4FCA-8402-EA784D02ECB7}"/>
                    </a:ext>
                  </a:extLst>
                </p14:cNvPr>
                <p14:cNvContentPartPr/>
                <p14:nvPr/>
              </p14:nvContentPartPr>
              <p14:xfrm>
                <a:off x="762849" y="4301056"/>
                <a:ext cx="156240" cy="141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25CB4FE-2B7D-4FCA-8402-EA784D02ECB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45209" y="4283056"/>
                  <a:ext cx="191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5E7B852-0983-428E-936A-FE2B9586BC33}"/>
                    </a:ext>
                  </a:extLst>
                </p14:cNvPr>
                <p14:cNvContentPartPr/>
                <p14:nvPr/>
              </p14:nvContentPartPr>
              <p14:xfrm>
                <a:off x="968769" y="4339216"/>
                <a:ext cx="54360" cy="97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5E7B852-0983-428E-936A-FE2B9586BC3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50769" y="4321216"/>
                  <a:ext cx="900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DE95250-1F65-4D95-A9EA-3C9C87D7B988}"/>
                    </a:ext>
                  </a:extLst>
                </p14:cNvPr>
                <p14:cNvContentPartPr/>
                <p14:nvPr/>
              </p14:nvContentPartPr>
              <p14:xfrm>
                <a:off x="1125009" y="4328056"/>
                <a:ext cx="16920" cy="152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DE95250-1F65-4D95-A9EA-3C9C87D7B98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07369" y="4310416"/>
                  <a:ext cx="525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5DD7183-35A7-4058-B6D7-BF08DDC3E2BB}"/>
                    </a:ext>
                  </a:extLst>
                </p14:cNvPr>
                <p14:cNvContentPartPr/>
                <p14:nvPr/>
              </p14:nvContentPartPr>
              <p14:xfrm>
                <a:off x="1146969" y="4215016"/>
                <a:ext cx="5760" cy="21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5DD7183-35A7-4058-B6D7-BF08DDC3E2B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28969" y="4197016"/>
                  <a:ext cx="41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1C0782C-4FF8-4C0D-BECD-23CE376EC7E3}"/>
                    </a:ext>
                  </a:extLst>
                </p14:cNvPr>
                <p14:cNvContentPartPr/>
                <p14:nvPr/>
              </p14:nvContentPartPr>
              <p14:xfrm>
                <a:off x="1238409" y="4328056"/>
                <a:ext cx="157680" cy="157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1C0782C-4FF8-4C0D-BECD-23CE376EC7E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220409" y="4310416"/>
                  <a:ext cx="193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F0E7547-260F-404B-A231-55F338A3D620}"/>
                    </a:ext>
                  </a:extLst>
                </p14:cNvPr>
                <p14:cNvContentPartPr/>
                <p14:nvPr/>
              </p14:nvContentPartPr>
              <p14:xfrm>
                <a:off x="1368369" y="4290616"/>
                <a:ext cx="22320" cy="33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F0E7547-260F-404B-A231-55F338A3D62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350729" y="4272616"/>
                  <a:ext cx="57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3C868D8-ADD4-40F8-A70E-4EFADFD38FED}"/>
                    </a:ext>
                  </a:extLst>
                </p14:cNvPr>
                <p14:cNvContentPartPr/>
                <p14:nvPr/>
              </p14:nvContentPartPr>
              <p14:xfrm>
                <a:off x="1487889" y="4365496"/>
                <a:ext cx="233640" cy="1252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3C868D8-ADD4-40F8-A70E-4EFADFD38FE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470249" y="4347496"/>
                  <a:ext cx="269280" cy="16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621AB72F-13C0-4A32-9664-AD84E68B555B}"/>
                  </a:ext>
                </a:extLst>
              </p14:cNvPr>
              <p14:cNvContentPartPr/>
              <p14:nvPr/>
            </p14:nvContentPartPr>
            <p14:xfrm>
              <a:off x="1969209" y="4323016"/>
              <a:ext cx="168480" cy="1134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621AB72F-13C0-4A32-9664-AD84E68B555B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951209" y="4305376"/>
                <a:ext cx="2041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C8DE9D06-0505-40E8-8D06-F9FBCB750497}"/>
                  </a:ext>
                </a:extLst>
              </p14:cNvPr>
              <p14:cNvContentPartPr/>
              <p14:nvPr/>
            </p14:nvContentPartPr>
            <p14:xfrm>
              <a:off x="2483649" y="4386736"/>
              <a:ext cx="990000" cy="500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C8DE9D06-0505-40E8-8D06-F9FBCB750497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465649" y="4368736"/>
                <a:ext cx="102564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Group 156">
            <a:extLst>
              <a:ext uri="{FF2B5EF4-FFF2-40B4-BE49-F238E27FC236}">
                <a16:creationId xmlns:a16="http://schemas.microsoft.com/office/drawing/2014/main" id="{25767C47-6318-4884-841F-8832BE15384B}"/>
              </a:ext>
            </a:extLst>
          </p:cNvPr>
          <p:cNvGrpSpPr/>
          <p:nvPr/>
        </p:nvGrpSpPr>
        <p:grpSpPr>
          <a:xfrm>
            <a:off x="2683089" y="4003336"/>
            <a:ext cx="454680" cy="233280"/>
            <a:chOff x="2683089" y="4003336"/>
            <a:chExt cx="45468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26B5C37-AA5F-48F6-9E3F-62FE9BD514A8}"/>
                    </a:ext>
                  </a:extLst>
                </p14:cNvPr>
                <p14:cNvContentPartPr/>
                <p14:nvPr/>
              </p14:nvContentPartPr>
              <p14:xfrm>
                <a:off x="2781009" y="4085056"/>
                <a:ext cx="5760" cy="124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26B5C37-AA5F-48F6-9E3F-62FE9BD514A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763009" y="4067416"/>
                  <a:ext cx="41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7C4D11A-45CA-4845-A0DA-D25247637C67}"/>
                    </a:ext>
                  </a:extLst>
                </p14:cNvPr>
                <p14:cNvContentPartPr/>
                <p14:nvPr/>
              </p14:nvContentPartPr>
              <p14:xfrm>
                <a:off x="2683089" y="4058056"/>
                <a:ext cx="185040" cy="54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7C4D11A-45CA-4845-A0DA-D25247637C6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665449" y="4040416"/>
                  <a:ext cx="2206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75878C9-55A5-4241-B8E4-FF673EA4BBF1}"/>
                    </a:ext>
                  </a:extLst>
                </p14:cNvPr>
                <p14:cNvContentPartPr/>
                <p14:nvPr/>
              </p14:nvContentPartPr>
              <p14:xfrm>
                <a:off x="2975769" y="4003336"/>
                <a:ext cx="162000" cy="233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75878C9-55A5-4241-B8E4-FF673EA4BBF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957769" y="3985696"/>
                  <a:ext cx="19764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519CE68-7BDA-4FF2-A774-93C47DD67779}"/>
              </a:ext>
            </a:extLst>
          </p:cNvPr>
          <p:cNvGrpSpPr/>
          <p:nvPr/>
        </p:nvGrpSpPr>
        <p:grpSpPr>
          <a:xfrm>
            <a:off x="2537649" y="4560256"/>
            <a:ext cx="655200" cy="184320"/>
            <a:chOff x="2537649" y="4560256"/>
            <a:chExt cx="65520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721265C-119F-4BF0-8957-989A203466EB}"/>
                    </a:ext>
                  </a:extLst>
                </p14:cNvPr>
                <p14:cNvContentPartPr/>
                <p14:nvPr/>
              </p14:nvContentPartPr>
              <p14:xfrm>
                <a:off x="2612889" y="4598776"/>
                <a:ext cx="27720" cy="141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721265C-119F-4BF0-8957-989A203466E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594889" y="4580776"/>
                  <a:ext cx="63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7A06B46-8EE1-4A2F-B8E1-78BBC8E22AAD}"/>
                    </a:ext>
                  </a:extLst>
                </p14:cNvPr>
                <p14:cNvContentPartPr/>
                <p14:nvPr/>
              </p14:nvContentPartPr>
              <p14:xfrm>
                <a:off x="2537649" y="4598776"/>
                <a:ext cx="184320" cy="16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7A06B46-8EE1-4A2F-B8E1-78BBC8E22AA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520009" y="4580776"/>
                  <a:ext cx="2199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404DB98-4EFD-4599-A931-F4046206B3FC}"/>
                    </a:ext>
                  </a:extLst>
                </p14:cNvPr>
                <p14:cNvContentPartPr/>
                <p14:nvPr/>
              </p14:nvContentPartPr>
              <p14:xfrm>
                <a:off x="2781009" y="4560256"/>
                <a:ext cx="108720" cy="1843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404DB98-4EFD-4599-A931-F4046206B3F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763009" y="4542616"/>
                  <a:ext cx="1443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686A51A-33F4-4C15-85CD-61FE72C78A80}"/>
                    </a:ext>
                  </a:extLst>
                </p14:cNvPr>
                <p14:cNvContentPartPr/>
                <p14:nvPr/>
              </p14:nvContentPartPr>
              <p14:xfrm>
                <a:off x="3029769" y="4561336"/>
                <a:ext cx="163080" cy="157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686A51A-33F4-4C15-85CD-61FE72C78A8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011769" y="4543336"/>
                  <a:ext cx="19872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BC4F836-F07F-49CD-9473-0DFC103B2F59}"/>
              </a:ext>
            </a:extLst>
          </p:cNvPr>
          <p:cNvGrpSpPr/>
          <p:nvPr/>
        </p:nvGrpSpPr>
        <p:grpSpPr>
          <a:xfrm>
            <a:off x="3484089" y="4593016"/>
            <a:ext cx="450360" cy="206640"/>
            <a:chOff x="3484089" y="4593016"/>
            <a:chExt cx="450360" cy="2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108B0B0-E21E-4E75-B6AF-6295092658CB}"/>
                    </a:ext>
                  </a:extLst>
                </p14:cNvPr>
                <p14:cNvContentPartPr/>
                <p14:nvPr/>
              </p14:nvContentPartPr>
              <p14:xfrm>
                <a:off x="3511449" y="4652776"/>
                <a:ext cx="16200" cy="146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108B0B0-E21E-4E75-B6AF-6295092658C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493809" y="4635136"/>
                  <a:ext cx="51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3B1809D-8FBF-47AF-AD73-5B600D66561E}"/>
                    </a:ext>
                  </a:extLst>
                </p14:cNvPr>
                <p14:cNvContentPartPr/>
                <p14:nvPr/>
              </p14:nvContentPartPr>
              <p14:xfrm>
                <a:off x="3484089" y="4620736"/>
                <a:ext cx="124560" cy="75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3B1809D-8FBF-47AF-AD73-5B600D66561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466449" y="4603096"/>
                  <a:ext cx="1602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3434090-34A4-4A28-8DA5-10F567F12B89}"/>
                    </a:ext>
                  </a:extLst>
                </p14:cNvPr>
                <p14:cNvContentPartPr/>
                <p14:nvPr/>
              </p14:nvContentPartPr>
              <p14:xfrm>
                <a:off x="3765609" y="4593016"/>
                <a:ext cx="168840" cy="200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3434090-34A4-4A28-8DA5-10F567F12B8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747969" y="4575016"/>
                  <a:ext cx="204480" cy="23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9FE02FD6-E082-4C48-A6A0-31A301CB5D37}"/>
                  </a:ext>
                </a:extLst>
              </p14:cNvPr>
              <p14:cNvContentPartPr/>
              <p14:nvPr/>
            </p14:nvContentPartPr>
            <p14:xfrm>
              <a:off x="7412409" y="4383856"/>
              <a:ext cx="1297080" cy="997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9FE02FD6-E082-4C48-A6A0-31A301CB5D37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7394769" y="4366216"/>
                <a:ext cx="1332720" cy="13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9EE6F036-A1B7-494D-AE5D-3DF915EE2ECB}"/>
              </a:ext>
            </a:extLst>
          </p:cNvPr>
          <p:cNvGrpSpPr/>
          <p:nvPr/>
        </p:nvGrpSpPr>
        <p:grpSpPr>
          <a:xfrm>
            <a:off x="7720569" y="3998296"/>
            <a:ext cx="563760" cy="209520"/>
            <a:chOff x="7720569" y="3998296"/>
            <a:chExt cx="56376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6CBB9B3-EFA1-448A-9CEA-C0ACA42412EA}"/>
                    </a:ext>
                  </a:extLst>
                </p14:cNvPr>
                <p14:cNvContentPartPr/>
                <p14:nvPr/>
              </p14:nvContentPartPr>
              <p14:xfrm>
                <a:off x="7839729" y="4063096"/>
                <a:ext cx="5760" cy="141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6CBB9B3-EFA1-448A-9CEA-C0ACA42412E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821729" y="4045096"/>
                  <a:ext cx="41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E4A812B-BA7B-46CF-BB64-EFB876182B8F}"/>
                    </a:ext>
                  </a:extLst>
                </p14:cNvPr>
                <p14:cNvContentPartPr/>
                <p14:nvPr/>
              </p14:nvContentPartPr>
              <p14:xfrm>
                <a:off x="7720569" y="4041496"/>
                <a:ext cx="239040" cy="21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E4A812B-BA7B-46CF-BB64-EFB876182B8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702929" y="4023496"/>
                  <a:ext cx="2746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EEEFE1D-04B7-4F78-B60B-A514180CBC72}"/>
                    </a:ext>
                  </a:extLst>
                </p14:cNvPr>
                <p14:cNvContentPartPr/>
                <p14:nvPr/>
              </p14:nvContentPartPr>
              <p14:xfrm>
                <a:off x="8132049" y="3998296"/>
                <a:ext cx="152280" cy="209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EEEFE1D-04B7-4F78-B60B-A514180CBC7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114049" y="3980656"/>
                  <a:ext cx="18792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5C3181EB-41F4-481D-948B-DD02E38162B4}"/>
              </a:ext>
            </a:extLst>
          </p:cNvPr>
          <p:cNvGrpSpPr/>
          <p:nvPr/>
        </p:nvGrpSpPr>
        <p:grpSpPr>
          <a:xfrm>
            <a:off x="7309809" y="4652776"/>
            <a:ext cx="444600" cy="193320"/>
            <a:chOff x="7309809" y="4652776"/>
            <a:chExt cx="44460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5B3AD06-59A6-4D6B-A5B1-EDE9C9C91FF7}"/>
                    </a:ext>
                  </a:extLst>
                </p14:cNvPr>
                <p14:cNvContentPartPr/>
                <p14:nvPr/>
              </p14:nvContentPartPr>
              <p14:xfrm>
                <a:off x="7390449" y="4652776"/>
                <a:ext cx="11160" cy="1522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5B3AD06-59A6-4D6B-A5B1-EDE9C9C91FF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372809" y="4635136"/>
                  <a:ext cx="468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DD185AA-6D1A-4DA1-9812-3E4F72762CD7}"/>
                    </a:ext>
                  </a:extLst>
                </p14:cNvPr>
                <p14:cNvContentPartPr/>
                <p14:nvPr/>
              </p14:nvContentPartPr>
              <p14:xfrm>
                <a:off x="7309809" y="4658176"/>
                <a:ext cx="195120" cy="385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DD185AA-6D1A-4DA1-9812-3E4F72762CD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292169" y="4640536"/>
                  <a:ext cx="2307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460E9CD-A05B-44A1-B856-BB99067A6FEE}"/>
                    </a:ext>
                  </a:extLst>
                </p14:cNvPr>
                <p14:cNvContentPartPr/>
                <p14:nvPr/>
              </p14:nvContentPartPr>
              <p14:xfrm>
                <a:off x="7607169" y="4653496"/>
                <a:ext cx="147240" cy="1926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460E9CD-A05B-44A1-B856-BB99067A6FE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589169" y="4635856"/>
                  <a:ext cx="182880" cy="22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226CF8E5-1DFC-4F8C-B2DC-437AADB288FE}"/>
              </a:ext>
            </a:extLst>
          </p:cNvPr>
          <p:cNvGrpSpPr/>
          <p:nvPr/>
        </p:nvGrpSpPr>
        <p:grpSpPr>
          <a:xfrm>
            <a:off x="7991289" y="4663936"/>
            <a:ext cx="184320" cy="168120"/>
            <a:chOff x="7991289" y="4663936"/>
            <a:chExt cx="18432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793DC30-1FC1-49A9-B3C2-29EB5778A5CE}"/>
                    </a:ext>
                  </a:extLst>
                </p14:cNvPr>
                <p14:cNvContentPartPr/>
                <p14:nvPr/>
              </p14:nvContentPartPr>
              <p14:xfrm>
                <a:off x="8072649" y="4663936"/>
                <a:ext cx="22320" cy="1681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793DC30-1FC1-49A9-B3C2-29EB5778A5C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54649" y="4645936"/>
                  <a:ext cx="57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7B386E7-0C39-4166-813D-F55B04DCC974}"/>
                    </a:ext>
                  </a:extLst>
                </p14:cNvPr>
                <p14:cNvContentPartPr/>
                <p14:nvPr/>
              </p14:nvContentPartPr>
              <p14:xfrm>
                <a:off x="7991289" y="4706776"/>
                <a:ext cx="184320" cy="331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7B386E7-0C39-4166-813D-F55B04DCC97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973289" y="4689136"/>
                  <a:ext cx="21996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2146F2E2-7DE2-4BC7-AB2F-5AE05D7AE1D6}"/>
              </a:ext>
            </a:extLst>
          </p:cNvPr>
          <p:cNvGrpSpPr/>
          <p:nvPr/>
        </p:nvGrpSpPr>
        <p:grpSpPr>
          <a:xfrm>
            <a:off x="8429409" y="4642336"/>
            <a:ext cx="428040" cy="184320"/>
            <a:chOff x="8429409" y="4642336"/>
            <a:chExt cx="42804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5ED0603-3BE3-4F1F-965F-B255B879F823}"/>
                    </a:ext>
                  </a:extLst>
                </p14:cNvPr>
                <p14:cNvContentPartPr/>
                <p14:nvPr/>
              </p14:nvContentPartPr>
              <p14:xfrm>
                <a:off x="8429409" y="4679776"/>
                <a:ext cx="16920" cy="146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5ED0603-3BE3-4F1F-965F-B255B879F82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11409" y="4662136"/>
                  <a:ext cx="52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FAB38A9-79C4-404F-9ACC-AB841CACD147}"/>
                    </a:ext>
                  </a:extLst>
                </p14:cNvPr>
                <p14:cNvContentPartPr/>
                <p14:nvPr/>
              </p14:nvContentPartPr>
              <p14:xfrm>
                <a:off x="8429409" y="4663936"/>
                <a:ext cx="163080" cy="871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FAB38A9-79C4-404F-9ACC-AB841CACD147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411409" y="4645936"/>
                  <a:ext cx="198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C7C83BF-9411-47C9-ACA9-0E1EB06A61AA}"/>
                    </a:ext>
                  </a:extLst>
                </p14:cNvPr>
                <p14:cNvContentPartPr/>
                <p14:nvPr/>
              </p14:nvContentPartPr>
              <p14:xfrm>
                <a:off x="8732889" y="4706776"/>
                <a:ext cx="5760" cy="119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C7C83BF-9411-47C9-ACA9-0E1EB06A61A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14889" y="4689136"/>
                  <a:ext cx="41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81948E0-F460-42C5-B63F-659FA09E8D35}"/>
                    </a:ext>
                  </a:extLst>
                </p14:cNvPr>
                <p14:cNvContentPartPr/>
                <p14:nvPr/>
              </p14:nvContentPartPr>
              <p14:xfrm>
                <a:off x="8732889" y="4642336"/>
                <a:ext cx="124560" cy="1731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81948E0-F460-42C5-B63F-659FA09E8D3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714889" y="4624696"/>
                  <a:ext cx="160200" cy="20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516E64C5-9C98-4604-954A-D50338577FC7}"/>
                  </a:ext>
                </a:extLst>
              </p14:cNvPr>
              <p14:cNvContentPartPr/>
              <p14:nvPr/>
            </p14:nvContentPartPr>
            <p14:xfrm>
              <a:off x="6130449" y="3203056"/>
              <a:ext cx="5760" cy="3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516E64C5-9C98-4604-954A-D50338577FC7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6112449" y="3185416"/>
                <a:ext cx="41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D468D5D6-EA18-4949-9DF7-51BB72634F7F}"/>
                  </a:ext>
                </a:extLst>
              </p14:cNvPr>
              <p14:cNvContentPartPr/>
              <p14:nvPr/>
            </p14:nvContentPartPr>
            <p14:xfrm>
              <a:off x="5204889" y="2613376"/>
              <a:ext cx="968760" cy="10335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D468D5D6-EA18-4949-9DF7-51BB72634F7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5187249" y="2595376"/>
                <a:ext cx="1004400" cy="10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C9155077-6E67-41F2-9E5A-CFBD544BA935}"/>
                  </a:ext>
                </a:extLst>
              </p14:cNvPr>
              <p14:cNvContentPartPr/>
              <p14:nvPr/>
            </p14:nvContentPartPr>
            <p14:xfrm>
              <a:off x="5388849" y="3463696"/>
              <a:ext cx="562680" cy="752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C9155077-6E67-41F2-9E5A-CFBD544BA935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5371209" y="3445696"/>
                <a:ext cx="598320" cy="11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25843BC-CF16-4E70-B9F5-E355868853E2}"/>
              </a:ext>
            </a:extLst>
          </p:cNvPr>
          <p:cNvGrpSpPr/>
          <p:nvPr/>
        </p:nvGrpSpPr>
        <p:grpSpPr>
          <a:xfrm>
            <a:off x="5540409" y="1915336"/>
            <a:ext cx="498240" cy="232920"/>
            <a:chOff x="5540409" y="1915336"/>
            <a:chExt cx="49824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021F3FF-AB5E-4E43-AE57-775642B5C383}"/>
                    </a:ext>
                  </a:extLst>
                </p14:cNvPr>
                <p14:cNvContentPartPr/>
                <p14:nvPr/>
              </p14:nvContentPartPr>
              <p14:xfrm>
                <a:off x="5540409" y="1915336"/>
                <a:ext cx="103320" cy="216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021F3FF-AB5E-4E43-AE57-775642B5C38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522769" y="1897696"/>
                  <a:ext cx="1389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4AA0C88-0403-492F-8609-4A80C60D7A93}"/>
                    </a:ext>
                  </a:extLst>
                </p14:cNvPr>
                <p14:cNvContentPartPr/>
                <p14:nvPr/>
              </p14:nvContentPartPr>
              <p14:xfrm>
                <a:off x="5707449" y="2017936"/>
                <a:ext cx="119880" cy="129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4AA0C88-0403-492F-8609-4A80C60D7A9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689449" y="1999936"/>
                  <a:ext cx="155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BDF8060-91E1-410A-90DB-7B192CA1306C}"/>
                    </a:ext>
                  </a:extLst>
                </p14:cNvPr>
                <p14:cNvContentPartPr/>
                <p14:nvPr/>
              </p14:nvContentPartPr>
              <p14:xfrm>
                <a:off x="5962329" y="2029096"/>
                <a:ext cx="76320" cy="119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BDF8060-91E1-410A-90DB-7B192CA1306C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944329" y="2011096"/>
                  <a:ext cx="11196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014BB1F2-9144-435E-8FB1-D0C8D0F36CC7}"/>
              </a:ext>
            </a:extLst>
          </p:cNvPr>
          <p:cNvGrpSpPr/>
          <p:nvPr/>
        </p:nvGrpSpPr>
        <p:grpSpPr>
          <a:xfrm>
            <a:off x="6075729" y="2229256"/>
            <a:ext cx="672840" cy="384120"/>
            <a:chOff x="6075729" y="2229256"/>
            <a:chExt cx="672840" cy="38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FDDD55C-CFE4-4701-8195-C7BBECEA1809}"/>
                    </a:ext>
                  </a:extLst>
                </p14:cNvPr>
                <p14:cNvContentPartPr/>
                <p14:nvPr/>
              </p14:nvContentPartPr>
              <p14:xfrm>
                <a:off x="6075729" y="2314576"/>
                <a:ext cx="644040" cy="2988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FDDD55C-CFE4-4701-8195-C7BBECEA180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057729" y="2296936"/>
                  <a:ext cx="67968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3F272F7-353E-4360-9D91-3D906B894AF8}"/>
                    </a:ext>
                  </a:extLst>
                </p14:cNvPr>
                <p14:cNvContentPartPr/>
                <p14:nvPr/>
              </p14:nvContentPartPr>
              <p14:xfrm>
                <a:off x="6660009" y="2229256"/>
                <a:ext cx="88560" cy="231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3F272F7-353E-4360-9D91-3D906B894AF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642009" y="2211616"/>
                  <a:ext cx="12420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5C0A93C4-445D-4DBB-AE52-A09B699C76DA}"/>
              </a:ext>
            </a:extLst>
          </p:cNvPr>
          <p:cNvGrpSpPr/>
          <p:nvPr/>
        </p:nvGrpSpPr>
        <p:grpSpPr>
          <a:xfrm>
            <a:off x="7120089" y="2186056"/>
            <a:ext cx="807480" cy="167760"/>
            <a:chOff x="7120089" y="2186056"/>
            <a:chExt cx="80748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EADFB65-1DD5-4409-857D-5015F256A332}"/>
                    </a:ext>
                  </a:extLst>
                </p14:cNvPr>
                <p14:cNvContentPartPr/>
                <p14:nvPr/>
              </p14:nvContentPartPr>
              <p14:xfrm>
                <a:off x="7120089" y="2186056"/>
                <a:ext cx="87120" cy="1677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EADFB65-1DD5-4409-857D-5015F256A33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102089" y="2168056"/>
                  <a:ext cx="1227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1C20B29-F448-4447-9799-01E447B36EF4}"/>
                    </a:ext>
                  </a:extLst>
                </p14:cNvPr>
                <p14:cNvContentPartPr/>
                <p14:nvPr/>
              </p14:nvContentPartPr>
              <p14:xfrm>
                <a:off x="7282449" y="2201536"/>
                <a:ext cx="81720" cy="1148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1C20B29-F448-4447-9799-01E447B36EF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264809" y="2183896"/>
                  <a:ext cx="117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26B3835-E56F-42DC-AE5F-3F1AD3CD2E01}"/>
                    </a:ext>
                  </a:extLst>
                </p14:cNvPr>
                <p14:cNvContentPartPr/>
                <p14:nvPr/>
              </p14:nvContentPartPr>
              <p14:xfrm>
                <a:off x="7455609" y="2195776"/>
                <a:ext cx="212040" cy="1144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26B3835-E56F-42DC-AE5F-3F1AD3CD2E0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437969" y="2178136"/>
                  <a:ext cx="2476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4E477DF-E98F-424F-893A-0BA9B1B46C3C}"/>
                    </a:ext>
                  </a:extLst>
                </p14:cNvPr>
                <p14:cNvContentPartPr/>
                <p14:nvPr/>
              </p14:nvContentPartPr>
              <p14:xfrm>
                <a:off x="7839729" y="2201896"/>
                <a:ext cx="87840" cy="1314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4E477DF-E98F-424F-893A-0BA9B1B46C3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821729" y="2183896"/>
                  <a:ext cx="12348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BBBA1EB6-737D-4649-A988-20DA8A73FAC4}"/>
              </a:ext>
            </a:extLst>
          </p:cNvPr>
          <p:cNvGrpSpPr/>
          <p:nvPr/>
        </p:nvGrpSpPr>
        <p:grpSpPr>
          <a:xfrm>
            <a:off x="6054489" y="3286936"/>
            <a:ext cx="796680" cy="266760"/>
            <a:chOff x="6054489" y="3286936"/>
            <a:chExt cx="79668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8C2E41A-4663-4583-A0FB-E2E29DD767B9}"/>
                    </a:ext>
                  </a:extLst>
                </p14:cNvPr>
                <p14:cNvContentPartPr/>
                <p14:nvPr/>
              </p14:nvContentPartPr>
              <p14:xfrm>
                <a:off x="6054489" y="3392416"/>
                <a:ext cx="671040" cy="824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8C2E41A-4663-4583-A0FB-E2E29DD767B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036489" y="3374776"/>
                  <a:ext cx="706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1E38F11-583B-49A7-96D3-211B2C444F38}"/>
                    </a:ext>
                  </a:extLst>
                </p14:cNvPr>
                <p14:cNvContentPartPr/>
                <p14:nvPr/>
              </p14:nvContentPartPr>
              <p14:xfrm>
                <a:off x="6683769" y="3286936"/>
                <a:ext cx="167400" cy="2667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1E38F11-583B-49A7-96D3-211B2C444F3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665769" y="3269296"/>
                  <a:ext cx="203040" cy="30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97C06D8-1B9C-493D-A3F9-CEB762AC0060}"/>
              </a:ext>
            </a:extLst>
          </p:cNvPr>
          <p:cNvGrpSpPr/>
          <p:nvPr/>
        </p:nvGrpSpPr>
        <p:grpSpPr>
          <a:xfrm>
            <a:off x="7190289" y="3050776"/>
            <a:ext cx="557640" cy="234000"/>
            <a:chOff x="7190289" y="3050776"/>
            <a:chExt cx="55764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4572CBC-D7F9-4B08-9367-FB176301FE0C}"/>
                    </a:ext>
                  </a:extLst>
                </p14:cNvPr>
                <p14:cNvContentPartPr/>
                <p14:nvPr/>
              </p14:nvContentPartPr>
              <p14:xfrm>
                <a:off x="7190289" y="3050776"/>
                <a:ext cx="379800" cy="2340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4572CBC-D7F9-4B08-9367-FB176301FE0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172649" y="3033136"/>
                  <a:ext cx="4154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F7C9936-7329-4E79-9B73-79A58073E2C5}"/>
                    </a:ext>
                  </a:extLst>
                </p14:cNvPr>
                <p14:cNvContentPartPr/>
                <p14:nvPr/>
              </p14:nvContentPartPr>
              <p14:xfrm>
                <a:off x="7643889" y="3089296"/>
                <a:ext cx="104040" cy="130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F7C9936-7329-4E79-9B73-79A58073E2C5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626249" y="3071656"/>
                  <a:ext cx="13968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41D96E85-1C9D-45A2-830F-8E929C69B9B7}"/>
              </a:ext>
            </a:extLst>
          </p:cNvPr>
          <p:cNvGrpSpPr/>
          <p:nvPr/>
        </p:nvGrpSpPr>
        <p:grpSpPr>
          <a:xfrm>
            <a:off x="7103889" y="2460376"/>
            <a:ext cx="655920" cy="370440"/>
            <a:chOff x="7103889" y="2460376"/>
            <a:chExt cx="655920" cy="37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B14F689-2501-4CA8-BDE2-0B626264486C}"/>
                    </a:ext>
                  </a:extLst>
                </p14:cNvPr>
                <p14:cNvContentPartPr/>
                <p14:nvPr/>
              </p14:nvContentPartPr>
              <p14:xfrm>
                <a:off x="7103889" y="2591776"/>
                <a:ext cx="190080" cy="212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B14F689-2501-4CA8-BDE2-0B626264486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085889" y="2573776"/>
                  <a:ext cx="2257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16D7263-7816-4C5E-98BC-E4AC53FEB388}"/>
                    </a:ext>
                  </a:extLst>
                </p14:cNvPr>
                <p14:cNvContentPartPr/>
                <p14:nvPr/>
              </p14:nvContentPartPr>
              <p14:xfrm>
                <a:off x="7368129" y="2557936"/>
                <a:ext cx="116640" cy="158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16D7263-7816-4C5E-98BC-E4AC53FEB38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350489" y="2539936"/>
                  <a:ext cx="152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49D092C-BED4-4311-B2E1-3F95C08513B7}"/>
                    </a:ext>
                  </a:extLst>
                </p14:cNvPr>
                <p14:cNvContentPartPr/>
                <p14:nvPr/>
              </p14:nvContentPartPr>
              <p14:xfrm>
                <a:off x="7590969" y="2582416"/>
                <a:ext cx="130320" cy="1663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49D092C-BED4-4311-B2E1-3F95C08513B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572969" y="2564776"/>
                  <a:ext cx="165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DC9F974-0ECC-4620-9944-C2FFAAE2FAEA}"/>
                    </a:ext>
                  </a:extLst>
                </p14:cNvPr>
                <p14:cNvContentPartPr/>
                <p14:nvPr/>
              </p14:nvContentPartPr>
              <p14:xfrm>
                <a:off x="7617249" y="2460376"/>
                <a:ext cx="51120" cy="1069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DC9F974-0ECC-4620-9944-C2FFAAE2FAE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599249" y="2442376"/>
                  <a:ext cx="86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0FC8439-5274-42DA-A13C-67D30A96333B}"/>
                    </a:ext>
                  </a:extLst>
                </p14:cNvPr>
                <p14:cNvContentPartPr/>
                <p14:nvPr/>
              </p14:nvContentPartPr>
              <p14:xfrm>
                <a:off x="7725969" y="2775736"/>
                <a:ext cx="33840" cy="550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0FC8439-5274-42DA-A13C-67D30A96333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708329" y="2757736"/>
                  <a:ext cx="69480" cy="9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58BF9B8C-97CC-41FE-90E1-6CFF85CFCC33}"/>
                  </a:ext>
                </a:extLst>
              </p14:cNvPr>
              <p14:cNvContentPartPr/>
              <p14:nvPr/>
            </p14:nvContentPartPr>
            <p14:xfrm>
              <a:off x="441369" y="4604176"/>
              <a:ext cx="1236600" cy="759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58BF9B8C-97CC-41FE-90E1-6CFF85CFCC33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423369" y="4586536"/>
                <a:ext cx="12722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A8C9D04E-908E-4A9C-B082-567B8F62B2F4}"/>
                  </a:ext>
                </a:extLst>
              </p14:cNvPr>
              <p14:cNvContentPartPr/>
              <p14:nvPr/>
            </p14:nvContentPartPr>
            <p14:xfrm>
              <a:off x="7785729" y="4306456"/>
              <a:ext cx="488520" cy="3852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A8C9D04E-908E-4A9C-B082-567B8F62B2F4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7767729" y="4288816"/>
                <a:ext cx="5241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5F3623F2-FA9C-433C-B9E2-24F171AD2DA4}"/>
                  </a:ext>
                </a:extLst>
              </p14:cNvPr>
              <p14:cNvContentPartPr/>
              <p14:nvPr/>
            </p14:nvContentPartPr>
            <p14:xfrm>
              <a:off x="5406489" y="3478816"/>
              <a:ext cx="550800" cy="3852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5F3623F2-FA9C-433C-B9E2-24F171AD2DA4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5388489" y="3460816"/>
                <a:ext cx="5864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3746DAFC-8B82-4FD7-AC71-FB49668B492E}"/>
                  </a:ext>
                </a:extLst>
              </p14:cNvPr>
              <p14:cNvContentPartPr/>
              <p14:nvPr/>
            </p14:nvContentPartPr>
            <p14:xfrm>
              <a:off x="4382289" y="3197656"/>
              <a:ext cx="1807920" cy="43488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3746DAFC-8B82-4FD7-AC71-FB49668B492E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4364289" y="3179656"/>
                <a:ext cx="1843560" cy="47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0" name="Group 229">
            <a:extLst>
              <a:ext uri="{FF2B5EF4-FFF2-40B4-BE49-F238E27FC236}">
                <a16:creationId xmlns:a16="http://schemas.microsoft.com/office/drawing/2014/main" id="{D600C6CC-7D29-44B6-ACAA-07BD035D96DB}"/>
              </a:ext>
            </a:extLst>
          </p:cNvPr>
          <p:cNvGrpSpPr/>
          <p:nvPr/>
        </p:nvGrpSpPr>
        <p:grpSpPr>
          <a:xfrm>
            <a:off x="7365609" y="4928896"/>
            <a:ext cx="1427040" cy="60120"/>
            <a:chOff x="7365609" y="4928896"/>
            <a:chExt cx="1427040" cy="6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D2230F0-67E8-4FA0-B892-25E2ECA766C4}"/>
                    </a:ext>
                  </a:extLst>
                </p14:cNvPr>
                <p14:cNvContentPartPr/>
                <p14:nvPr/>
              </p14:nvContentPartPr>
              <p14:xfrm>
                <a:off x="7365609" y="4961296"/>
                <a:ext cx="273960" cy="16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D2230F0-67E8-4FA0-B892-25E2ECA766C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347969" y="4943296"/>
                  <a:ext cx="309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1A686F7-5E28-49F3-9E4E-30437ED31997}"/>
                    </a:ext>
                  </a:extLst>
                </p14:cNvPr>
                <p14:cNvContentPartPr/>
                <p14:nvPr/>
              </p14:nvContentPartPr>
              <p14:xfrm>
                <a:off x="8397369" y="4955896"/>
                <a:ext cx="395280" cy="234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1A686F7-5E28-49F3-9E4E-30437ED3199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379369" y="4938256"/>
                  <a:ext cx="430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69E001B-634F-4358-9802-3F790CB1B579}"/>
                    </a:ext>
                  </a:extLst>
                </p14:cNvPr>
                <p14:cNvContentPartPr/>
                <p14:nvPr/>
              </p14:nvContentPartPr>
              <p14:xfrm>
                <a:off x="7466409" y="4928896"/>
                <a:ext cx="1238760" cy="601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69E001B-634F-4358-9802-3F790CB1B57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448769" y="4911256"/>
                  <a:ext cx="127440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6D927C3D-E040-454F-BF6B-25F601B13A78}"/>
              </a:ext>
            </a:extLst>
          </p:cNvPr>
          <p:cNvGrpSpPr/>
          <p:nvPr/>
        </p:nvGrpSpPr>
        <p:grpSpPr>
          <a:xfrm>
            <a:off x="4815369" y="3700576"/>
            <a:ext cx="1223640" cy="421560"/>
            <a:chOff x="4815369" y="3700576"/>
            <a:chExt cx="122364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9A6B973-BDB8-4C7A-AC65-63566F3953E9}"/>
                    </a:ext>
                  </a:extLst>
                </p14:cNvPr>
                <p14:cNvContentPartPr/>
                <p14:nvPr/>
              </p14:nvContentPartPr>
              <p14:xfrm>
                <a:off x="4815369" y="3700576"/>
                <a:ext cx="313200" cy="3319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9A6B973-BDB8-4C7A-AC65-63566F3953E9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797729" y="3682576"/>
                  <a:ext cx="3488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417DB05-796E-4CCE-B350-5E9E43903076}"/>
                    </a:ext>
                  </a:extLst>
                </p14:cNvPr>
                <p14:cNvContentPartPr/>
                <p14:nvPr/>
              </p14:nvContentPartPr>
              <p14:xfrm>
                <a:off x="5096529" y="3965896"/>
                <a:ext cx="75960" cy="1562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417DB05-796E-4CCE-B350-5E9E43903076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078529" y="3947896"/>
                  <a:ext cx="1116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0CD5A84-9F6B-4AFA-805F-223A6D511C68}"/>
                    </a:ext>
                  </a:extLst>
                </p14:cNvPr>
                <p14:cNvContentPartPr/>
                <p14:nvPr/>
              </p14:nvContentPartPr>
              <p14:xfrm>
                <a:off x="5302089" y="3944296"/>
                <a:ext cx="303840" cy="1418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0CD5A84-9F6B-4AFA-805F-223A6D511C6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284089" y="3926296"/>
                  <a:ext cx="339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9149015-D008-4156-8448-E439D929222C}"/>
                    </a:ext>
                  </a:extLst>
                </p14:cNvPr>
                <p14:cNvContentPartPr/>
                <p14:nvPr/>
              </p14:nvContentPartPr>
              <p14:xfrm>
                <a:off x="5655249" y="3992536"/>
                <a:ext cx="123480" cy="70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9149015-D008-4156-8448-E439D929222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637249" y="3974896"/>
                  <a:ext cx="159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B30D217-4976-473B-B559-B92487B981C1}"/>
                    </a:ext>
                  </a:extLst>
                </p14:cNvPr>
                <p14:cNvContentPartPr/>
                <p14:nvPr/>
              </p14:nvContentPartPr>
              <p14:xfrm>
                <a:off x="5935689" y="3987496"/>
                <a:ext cx="103320" cy="763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B30D217-4976-473B-B559-B92487B981C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917689" y="3969496"/>
                  <a:ext cx="138960" cy="11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52D7209F-1D58-46B4-8853-1D0264E8DCBC}"/>
                  </a:ext>
                </a:extLst>
              </p14:cNvPr>
              <p14:cNvContentPartPr/>
              <p14:nvPr/>
            </p14:nvContentPartPr>
            <p14:xfrm>
              <a:off x="7258689" y="3321856"/>
              <a:ext cx="500760" cy="374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52D7209F-1D58-46B4-8853-1D0264E8DCBC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7240689" y="3304216"/>
                <a:ext cx="536400" cy="7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CBAD3E1-883D-402C-A9CD-76498471E659}"/>
              </a:ext>
            </a:extLst>
          </p:cNvPr>
          <p:cNvGrpSpPr/>
          <p:nvPr/>
        </p:nvGrpSpPr>
        <p:grpSpPr>
          <a:xfrm>
            <a:off x="6958089" y="3592576"/>
            <a:ext cx="996120" cy="498240"/>
            <a:chOff x="6958089" y="3592576"/>
            <a:chExt cx="99612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FDF30B4-91E1-4675-A2F1-E81D2FB51A73}"/>
                    </a:ext>
                  </a:extLst>
                </p14:cNvPr>
                <p14:cNvContentPartPr/>
                <p14:nvPr/>
              </p14:nvContentPartPr>
              <p14:xfrm>
                <a:off x="7044489" y="3592576"/>
                <a:ext cx="138600" cy="1299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FDF30B4-91E1-4675-A2F1-E81D2FB51A7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026849" y="3574936"/>
                  <a:ext cx="1742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6C1A731-4317-4005-9E39-25A8B007BC6C}"/>
                    </a:ext>
                  </a:extLst>
                </p14:cNvPr>
                <p14:cNvContentPartPr/>
                <p14:nvPr/>
              </p14:nvContentPartPr>
              <p14:xfrm>
                <a:off x="7233129" y="3608416"/>
                <a:ext cx="55800" cy="820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6C1A731-4317-4005-9E39-25A8B007BC6C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215129" y="3590776"/>
                  <a:ext cx="914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325D7D1-9FBB-4D5A-9043-B7C1A53F9B5B}"/>
                    </a:ext>
                  </a:extLst>
                </p14:cNvPr>
                <p14:cNvContentPartPr/>
                <p14:nvPr/>
              </p14:nvContentPartPr>
              <p14:xfrm>
                <a:off x="7384329" y="3613816"/>
                <a:ext cx="115200" cy="817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325D7D1-9FBB-4D5A-9043-B7C1A53F9B5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366689" y="3596176"/>
                  <a:ext cx="1508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88DF27D-9DCD-46A2-B047-AE2E4F12E523}"/>
                    </a:ext>
                  </a:extLst>
                </p14:cNvPr>
                <p14:cNvContentPartPr/>
                <p14:nvPr/>
              </p14:nvContentPartPr>
              <p14:xfrm>
                <a:off x="6958089" y="3857536"/>
                <a:ext cx="508680" cy="162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88DF27D-9DCD-46A2-B047-AE2E4F12E52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940089" y="3839896"/>
                  <a:ext cx="5443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7C53972-8EF9-4E33-B1DF-D5539DAF1AE7}"/>
                    </a:ext>
                  </a:extLst>
                </p14:cNvPr>
                <p14:cNvContentPartPr/>
                <p14:nvPr/>
              </p14:nvContentPartPr>
              <p14:xfrm>
                <a:off x="7082289" y="3971296"/>
                <a:ext cx="450000" cy="1195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7C53972-8EF9-4E33-B1DF-D5539DAF1AE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064649" y="3953296"/>
                  <a:ext cx="4856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B57B187-9E62-467B-A303-748DB49846D8}"/>
                    </a:ext>
                  </a:extLst>
                </p14:cNvPr>
                <p14:cNvContentPartPr/>
                <p14:nvPr/>
              </p14:nvContentPartPr>
              <p14:xfrm>
                <a:off x="7594569" y="3939616"/>
                <a:ext cx="67320" cy="1346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B57B187-9E62-467B-A303-748DB49846D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576929" y="3921976"/>
                  <a:ext cx="102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A717307-A001-41A5-AA44-FEFD060AE813}"/>
                    </a:ext>
                  </a:extLst>
                </p14:cNvPr>
                <p14:cNvContentPartPr/>
                <p14:nvPr/>
              </p14:nvContentPartPr>
              <p14:xfrm>
                <a:off x="7839729" y="3760336"/>
                <a:ext cx="114480" cy="921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A717307-A001-41A5-AA44-FEFD060AE81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821729" y="3742696"/>
                  <a:ext cx="15012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06FBC332-6FA0-4592-9C6A-A786A78B74AD}"/>
              </a:ext>
            </a:extLst>
          </p:cNvPr>
          <p:cNvGrpSpPr/>
          <p:nvPr/>
        </p:nvGrpSpPr>
        <p:grpSpPr>
          <a:xfrm>
            <a:off x="8261649" y="3624976"/>
            <a:ext cx="509760" cy="319680"/>
            <a:chOff x="8261649" y="3624976"/>
            <a:chExt cx="50976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EC4F773-41C5-4F3C-A445-F79BDE0B874D}"/>
                    </a:ext>
                  </a:extLst>
                </p14:cNvPr>
                <p14:cNvContentPartPr/>
                <p14:nvPr/>
              </p14:nvContentPartPr>
              <p14:xfrm>
                <a:off x="8261649" y="3695176"/>
                <a:ext cx="60840" cy="2008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EC4F773-41C5-4F3C-A445-F79BDE0B874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244009" y="3677176"/>
                  <a:ext cx="96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B17652B-A808-42CB-94B3-19018C5F1CB5}"/>
                    </a:ext>
                  </a:extLst>
                </p14:cNvPr>
                <p14:cNvContentPartPr/>
                <p14:nvPr/>
              </p14:nvContentPartPr>
              <p14:xfrm>
                <a:off x="8521569" y="3679336"/>
                <a:ext cx="87120" cy="162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B17652B-A808-42CB-94B3-19018C5F1CB5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503929" y="3661336"/>
                  <a:ext cx="1227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57D6ACE-F502-41B0-94D3-15646B6C3D1D}"/>
                    </a:ext>
                  </a:extLst>
                </p14:cNvPr>
                <p14:cNvContentPartPr/>
                <p14:nvPr/>
              </p14:nvContentPartPr>
              <p14:xfrm>
                <a:off x="8418969" y="3684736"/>
                <a:ext cx="346320" cy="2059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57D6ACE-F502-41B0-94D3-15646B6C3D1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401329" y="3666736"/>
                  <a:ext cx="3819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3C83B8E-2912-4E25-B23A-A657DABC3873}"/>
                    </a:ext>
                  </a:extLst>
                </p14:cNvPr>
                <p14:cNvContentPartPr/>
                <p14:nvPr/>
              </p14:nvContentPartPr>
              <p14:xfrm>
                <a:off x="8716329" y="3624976"/>
                <a:ext cx="28440" cy="70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3C83B8E-2912-4E25-B23A-A657DABC387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698689" y="3607336"/>
                  <a:ext cx="640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2F34DA6-8A74-4DE1-AAA9-56330871C700}"/>
                    </a:ext>
                  </a:extLst>
                </p14:cNvPr>
                <p14:cNvContentPartPr/>
                <p14:nvPr/>
              </p14:nvContentPartPr>
              <p14:xfrm>
                <a:off x="8705529" y="3895696"/>
                <a:ext cx="65880" cy="489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2F34DA6-8A74-4DE1-AAA9-56330871C70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687529" y="3878056"/>
                  <a:ext cx="101520" cy="8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E4DF0693-3A74-47FA-92FF-18F886CD9C09}"/>
                  </a:ext>
                </a:extLst>
              </p14:cNvPr>
              <p14:cNvContentPartPr/>
              <p14:nvPr/>
            </p14:nvContentPartPr>
            <p14:xfrm>
              <a:off x="5459409" y="4706776"/>
              <a:ext cx="920160" cy="3348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E4DF0693-3A74-47FA-92FF-18F886CD9C09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5441409" y="4689136"/>
                <a:ext cx="955800" cy="6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304068A-AC31-4BE4-A845-76F90FE96845}"/>
              </a:ext>
            </a:extLst>
          </p:cNvPr>
          <p:cNvGrpSpPr/>
          <p:nvPr/>
        </p:nvGrpSpPr>
        <p:grpSpPr>
          <a:xfrm>
            <a:off x="5453649" y="4311496"/>
            <a:ext cx="1461600" cy="362880"/>
            <a:chOff x="5453649" y="4311496"/>
            <a:chExt cx="146160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1C16B33-A50C-48CB-AFFD-EE4135CC18C1}"/>
                    </a:ext>
                  </a:extLst>
                </p14:cNvPr>
                <p14:cNvContentPartPr/>
                <p14:nvPr/>
              </p14:nvContentPartPr>
              <p14:xfrm>
                <a:off x="5453649" y="4321936"/>
                <a:ext cx="152280" cy="239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1C16B33-A50C-48CB-AFFD-EE4135CC18C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435649" y="4304296"/>
                  <a:ext cx="1879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79480C6-0C9C-4799-9372-27E679FB82F0}"/>
                    </a:ext>
                  </a:extLst>
                </p14:cNvPr>
                <p14:cNvContentPartPr/>
                <p14:nvPr/>
              </p14:nvContentPartPr>
              <p14:xfrm>
                <a:off x="5923809" y="4458376"/>
                <a:ext cx="125640" cy="1148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79480C6-0C9C-4799-9372-27E679FB82F0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06169" y="4440736"/>
                  <a:ext cx="161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8DD46DA-4FE0-46F9-97F6-113B7107EC02}"/>
                    </a:ext>
                  </a:extLst>
                </p14:cNvPr>
                <p14:cNvContentPartPr/>
                <p14:nvPr/>
              </p14:nvContentPartPr>
              <p14:xfrm>
                <a:off x="6027129" y="4474576"/>
                <a:ext cx="119520" cy="108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8DD46DA-4FE0-46F9-97F6-113B7107EC02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009129" y="4456576"/>
                  <a:ext cx="1551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5B79763-C17D-4960-AF6A-7FFAC0BA1624}"/>
                    </a:ext>
                  </a:extLst>
                </p14:cNvPr>
                <p14:cNvContentPartPr/>
                <p14:nvPr/>
              </p14:nvContentPartPr>
              <p14:xfrm>
                <a:off x="6189849" y="4344616"/>
                <a:ext cx="188640" cy="244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5B79763-C17D-4960-AF6A-7FFAC0BA162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171849" y="4326616"/>
                  <a:ext cx="2242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F32522C-9CAB-4D0B-966E-CDCAD922B5F0}"/>
                    </a:ext>
                  </a:extLst>
                </p14:cNvPr>
                <p14:cNvContentPartPr/>
                <p14:nvPr/>
              </p14:nvContentPartPr>
              <p14:xfrm>
                <a:off x="5659209" y="4500496"/>
                <a:ext cx="151560" cy="173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F32522C-9CAB-4D0B-966E-CDCAD922B5F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641569" y="4482496"/>
                  <a:ext cx="187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428DFAB-B795-4959-B708-7522BA9247D3}"/>
                    </a:ext>
                  </a:extLst>
                </p14:cNvPr>
                <p14:cNvContentPartPr/>
                <p14:nvPr/>
              </p14:nvContentPartPr>
              <p14:xfrm>
                <a:off x="6795369" y="4387816"/>
                <a:ext cx="109080" cy="169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428DFAB-B795-4959-B708-7522BA9247D3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777369" y="4369816"/>
                  <a:ext cx="144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9F64C44-710F-4CE5-BC5D-935889DB35E6}"/>
                    </a:ext>
                  </a:extLst>
                </p14:cNvPr>
                <p14:cNvContentPartPr/>
                <p14:nvPr/>
              </p14:nvContentPartPr>
              <p14:xfrm>
                <a:off x="6768729" y="4490416"/>
                <a:ext cx="146520" cy="11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9F64C44-710F-4CE5-BC5D-935889DB35E6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750729" y="4472776"/>
                  <a:ext cx="182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3486600-5411-4C33-AC8E-44CC97EF9E57}"/>
                    </a:ext>
                  </a:extLst>
                </p14:cNvPr>
                <p14:cNvContentPartPr/>
                <p14:nvPr/>
              </p14:nvContentPartPr>
              <p14:xfrm>
                <a:off x="6438609" y="4311496"/>
                <a:ext cx="195120" cy="3042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3486600-5411-4C33-AC8E-44CC97EF9E57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420609" y="4293856"/>
                  <a:ext cx="230760" cy="33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411D227-DE8B-4353-B8AF-F99DFC1EE716}"/>
              </a:ext>
            </a:extLst>
          </p:cNvPr>
          <p:cNvGrpSpPr/>
          <p:nvPr/>
        </p:nvGrpSpPr>
        <p:grpSpPr>
          <a:xfrm>
            <a:off x="475929" y="2006776"/>
            <a:ext cx="2386800" cy="248760"/>
            <a:chOff x="475929" y="2006776"/>
            <a:chExt cx="2386800" cy="2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16D2D90-858A-491F-AFF4-5B1381EF1170}"/>
                    </a:ext>
                  </a:extLst>
                </p14:cNvPr>
                <p14:cNvContentPartPr/>
                <p14:nvPr/>
              </p14:nvContentPartPr>
              <p14:xfrm>
                <a:off x="475929" y="2044936"/>
                <a:ext cx="27720" cy="162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16D2D90-858A-491F-AFF4-5B1381EF1170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57929" y="2027296"/>
                  <a:ext cx="63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CBE4739-8C09-45CA-A918-A83182F77BA0}"/>
                    </a:ext>
                  </a:extLst>
                </p14:cNvPr>
                <p14:cNvContentPartPr/>
                <p14:nvPr/>
              </p14:nvContentPartPr>
              <p14:xfrm>
                <a:off x="481329" y="2006776"/>
                <a:ext cx="151920" cy="130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CBE4739-8C09-45CA-A918-A83182F77BA0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63689" y="1989136"/>
                  <a:ext cx="1875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F488654-F21E-4F12-AC34-F3B0853C3D01}"/>
                    </a:ext>
                  </a:extLst>
                </p14:cNvPr>
                <p14:cNvContentPartPr/>
                <p14:nvPr/>
              </p14:nvContentPartPr>
              <p14:xfrm>
                <a:off x="686889" y="2016496"/>
                <a:ext cx="173160" cy="1972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F488654-F21E-4F12-AC34-F3B0853C3D0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69249" y="1998496"/>
                  <a:ext cx="2088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23805DD-8E06-47A4-B3D1-F3C337DF5DC7}"/>
                    </a:ext>
                  </a:extLst>
                </p14:cNvPr>
                <p14:cNvContentPartPr/>
                <p14:nvPr/>
              </p14:nvContentPartPr>
              <p14:xfrm>
                <a:off x="945369" y="2022976"/>
                <a:ext cx="143280" cy="232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23805DD-8E06-47A4-B3D1-F3C337DF5DC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27729" y="2004976"/>
                  <a:ext cx="1789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277256E-F818-422C-A4E9-AA3CCC2AA829}"/>
                    </a:ext>
                  </a:extLst>
                </p14:cNvPr>
                <p14:cNvContentPartPr/>
                <p14:nvPr/>
              </p14:nvContentPartPr>
              <p14:xfrm>
                <a:off x="1184409" y="2142136"/>
                <a:ext cx="146520" cy="22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277256E-F818-422C-A4E9-AA3CCC2AA829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166769" y="2124496"/>
                  <a:ext cx="1821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4D65414-A444-4D3F-8515-1B62476D77D6}"/>
                    </a:ext>
                  </a:extLst>
                </p14:cNvPr>
                <p14:cNvContentPartPr/>
                <p14:nvPr/>
              </p14:nvContentPartPr>
              <p14:xfrm>
                <a:off x="1217529" y="2180296"/>
                <a:ext cx="76320" cy="27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4D65414-A444-4D3F-8515-1B62476D77D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199529" y="2162656"/>
                  <a:ext cx="1119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16C1BB8-6351-4BFF-9FEE-E0AE69F1DAC7}"/>
                    </a:ext>
                  </a:extLst>
                </p14:cNvPr>
                <p14:cNvContentPartPr/>
                <p14:nvPr/>
              </p14:nvContentPartPr>
              <p14:xfrm>
                <a:off x="1590489" y="2152576"/>
                <a:ext cx="1272240" cy="60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16C1BB8-6351-4BFF-9FEE-E0AE69F1DAC7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572849" y="2134936"/>
                  <a:ext cx="130788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E912A85-7E53-4BFD-BC50-A1101BF0BD6A}"/>
              </a:ext>
            </a:extLst>
          </p:cNvPr>
          <p:cNvGrpSpPr/>
          <p:nvPr/>
        </p:nvGrpSpPr>
        <p:grpSpPr>
          <a:xfrm>
            <a:off x="2093409" y="1818136"/>
            <a:ext cx="505080" cy="216720"/>
            <a:chOff x="2093409" y="1818136"/>
            <a:chExt cx="50508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27916DA-08A6-4558-B34A-200EA86FA894}"/>
                    </a:ext>
                  </a:extLst>
                </p14:cNvPr>
                <p14:cNvContentPartPr/>
                <p14:nvPr/>
              </p14:nvContentPartPr>
              <p14:xfrm>
                <a:off x="2093409" y="1845136"/>
                <a:ext cx="38520" cy="157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27916DA-08A6-4558-B34A-200EA86FA89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075769" y="1827496"/>
                  <a:ext cx="74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62928E2-843C-42CE-8026-63DAD228779A}"/>
                    </a:ext>
                  </a:extLst>
                </p14:cNvPr>
                <p14:cNvContentPartPr/>
                <p14:nvPr/>
              </p14:nvContentPartPr>
              <p14:xfrm>
                <a:off x="2131929" y="1818136"/>
                <a:ext cx="135720" cy="21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62928E2-843C-42CE-8026-63DAD228779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113929" y="1800136"/>
                  <a:ext cx="171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B4455EF-AC98-4605-995A-542E4B58467E}"/>
                    </a:ext>
                  </a:extLst>
                </p14:cNvPr>
                <p14:cNvContentPartPr/>
                <p14:nvPr/>
              </p14:nvContentPartPr>
              <p14:xfrm>
                <a:off x="2142729" y="1898776"/>
                <a:ext cx="119160" cy="5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B4455EF-AC98-4605-995A-542E4B58467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124729" y="1880776"/>
                  <a:ext cx="154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6B1BA4A-4D6F-4B08-A6E0-787543394A70}"/>
                    </a:ext>
                  </a:extLst>
                </p14:cNvPr>
                <p14:cNvContentPartPr/>
                <p14:nvPr/>
              </p14:nvContentPartPr>
              <p14:xfrm>
                <a:off x="2379609" y="1832896"/>
                <a:ext cx="218880" cy="201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6B1BA4A-4D6F-4B08-A6E0-787543394A70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361609" y="1814896"/>
                  <a:ext cx="25452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A771F524-CEF9-4BE9-BECA-1BF7BD7F5680}"/>
              </a:ext>
            </a:extLst>
          </p:cNvPr>
          <p:cNvGrpSpPr/>
          <p:nvPr/>
        </p:nvGrpSpPr>
        <p:grpSpPr>
          <a:xfrm>
            <a:off x="1763289" y="2294056"/>
            <a:ext cx="1234800" cy="330120"/>
            <a:chOff x="1763289" y="2294056"/>
            <a:chExt cx="123480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7B56ACD-D49E-4B23-89AB-26C065F3345D}"/>
                    </a:ext>
                  </a:extLst>
                </p14:cNvPr>
                <p14:cNvContentPartPr/>
                <p14:nvPr/>
              </p14:nvContentPartPr>
              <p14:xfrm>
                <a:off x="1818009" y="2331496"/>
                <a:ext cx="21600" cy="102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7B56ACD-D49E-4B23-89AB-26C065F3345D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800369" y="2313856"/>
                  <a:ext cx="57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DF52A62-EC16-4535-A242-CBD6DF3C0BA4}"/>
                    </a:ext>
                  </a:extLst>
                </p14:cNvPr>
                <p14:cNvContentPartPr/>
                <p14:nvPr/>
              </p14:nvContentPartPr>
              <p14:xfrm>
                <a:off x="1763289" y="2294056"/>
                <a:ext cx="287280" cy="1573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DF52A62-EC16-4535-A242-CBD6DF3C0BA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745649" y="2276416"/>
                  <a:ext cx="322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8BE5BC5-6609-49F2-B706-785088B6F7A7}"/>
                    </a:ext>
                  </a:extLst>
                </p14:cNvPr>
                <p14:cNvContentPartPr/>
                <p14:nvPr/>
              </p14:nvContentPartPr>
              <p14:xfrm>
                <a:off x="2039409" y="2321056"/>
                <a:ext cx="151920" cy="146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8BE5BC5-6609-49F2-B706-785088B6F7A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021769" y="2303416"/>
                  <a:ext cx="1875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2D61365-B60B-48F7-84BE-7B39464CBC33}"/>
                    </a:ext>
                  </a:extLst>
                </p14:cNvPr>
                <p14:cNvContentPartPr/>
                <p14:nvPr/>
              </p14:nvContentPartPr>
              <p14:xfrm>
                <a:off x="2364129" y="2358856"/>
                <a:ext cx="16920" cy="146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2D61365-B60B-48F7-84BE-7B39464CBC33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346129" y="2340856"/>
                  <a:ext cx="52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4CBF92B-48F2-4C67-9C6C-30D10B426842}"/>
                    </a:ext>
                  </a:extLst>
                </p14:cNvPr>
                <p14:cNvContentPartPr/>
                <p14:nvPr/>
              </p14:nvContentPartPr>
              <p14:xfrm>
                <a:off x="2315529" y="2429416"/>
                <a:ext cx="97560" cy="10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4CBF92B-48F2-4C67-9C6C-30D10B426842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297889" y="2411776"/>
                  <a:ext cx="133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063A3DD-5068-496F-A51C-DEFD4F76B0E6}"/>
                    </a:ext>
                  </a:extLst>
                </p14:cNvPr>
                <p14:cNvContentPartPr/>
                <p14:nvPr/>
              </p14:nvContentPartPr>
              <p14:xfrm>
                <a:off x="2612529" y="2364256"/>
                <a:ext cx="163440" cy="163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063A3DD-5068-496F-A51C-DEFD4F76B0E6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2594889" y="2346256"/>
                  <a:ext cx="199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727C5D2-3B7B-4F2E-8675-6CA5FA91BCA0}"/>
                    </a:ext>
                  </a:extLst>
                </p14:cNvPr>
                <p14:cNvContentPartPr/>
                <p14:nvPr/>
              </p14:nvContentPartPr>
              <p14:xfrm>
                <a:off x="2656449" y="2445256"/>
                <a:ext cx="76320" cy="16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727C5D2-3B7B-4F2E-8675-6CA5FA91BCA0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2638809" y="2427616"/>
                  <a:ext cx="1119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AEB33BC-441B-4968-B181-4984B564C441}"/>
                    </a:ext>
                  </a:extLst>
                </p14:cNvPr>
                <p14:cNvContentPartPr/>
                <p14:nvPr/>
              </p14:nvContentPartPr>
              <p14:xfrm>
                <a:off x="2855889" y="2424016"/>
                <a:ext cx="142200" cy="1731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AEB33BC-441B-4968-B181-4984B564C441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838249" y="2406016"/>
                  <a:ext cx="177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7AB6D74-5AB3-4B18-8E44-F0FF5F0FB98D}"/>
                    </a:ext>
                  </a:extLst>
                </p14:cNvPr>
                <p14:cNvContentPartPr/>
                <p14:nvPr/>
              </p14:nvContentPartPr>
              <p14:xfrm>
                <a:off x="2867769" y="2450656"/>
                <a:ext cx="43560" cy="1735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7AB6D74-5AB3-4B18-8E44-F0FF5F0FB98D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850129" y="2433016"/>
                  <a:ext cx="79200" cy="20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3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3B476E9E-B084-4B7E-B97F-47D969205791}"/>
                  </a:ext>
                </a:extLst>
              </p14:cNvPr>
              <p14:cNvContentPartPr/>
              <p14:nvPr/>
            </p14:nvContentPartPr>
            <p14:xfrm>
              <a:off x="5209209" y="2748016"/>
              <a:ext cx="938520" cy="3416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3B476E9E-B084-4B7E-B97F-47D969205791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5191569" y="2730376"/>
                <a:ext cx="97416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2CBCB196-1298-47FB-9302-2A07CED7DAE5}"/>
                  </a:ext>
                </a:extLst>
              </p14:cNvPr>
              <p14:cNvContentPartPr/>
              <p14:nvPr/>
            </p14:nvContentPartPr>
            <p14:xfrm>
              <a:off x="4273209" y="2650816"/>
              <a:ext cx="2064240" cy="5310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2CBCB196-1298-47FB-9302-2A07CED7DAE5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4255569" y="2633176"/>
                <a:ext cx="2099880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BF3BE039-3DD2-447E-A241-173F49B6AA89}"/>
                  </a:ext>
                </a:extLst>
              </p14:cNvPr>
              <p14:cNvContentPartPr/>
              <p14:nvPr/>
            </p14:nvContentPartPr>
            <p14:xfrm>
              <a:off x="204489" y="1709776"/>
              <a:ext cx="3054960" cy="102888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BF3BE039-3DD2-447E-A241-173F49B6AA89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186489" y="1692136"/>
                <a:ext cx="3090600" cy="106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762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BA6BC-C759-48F0-9224-D9343EE15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MNIST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CB914-914E-49D8-9A6E-AF6571E6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288BB-1B84-40E3-B2B7-96CC9A139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set of </a:t>
            </a:r>
            <a:r>
              <a:rPr lang="en-US" b="1"/>
              <a:t>70,000 small images of digits (0-9) handwritten </a:t>
            </a:r>
            <a:r>
              <a:rPr lang="en-US"/>
              <a:t>by high school students and employees of the US Census Bureau.</a:t>
            </a:r>
          </a:p>
          <a:p>
            <a:endParaRPr lang="en-US"/>
          </a:p>
          <a:p>
            <a:r>
              <a:rPr lang="en-US"/>
              <a:t>Each image is </a:t>
            </a:r>
            <a:r>
              <a:rPr lang="en-US" b="1"/>
              <a:t>labeled</a:t>
            </a:r>
            <a:r>
              <a:rPr lang="en-US"/>
              <a:t> with the digit it represents.</a:t>
            </a:r>
          </a:p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6264554-2625-4E4B-A817-9FD62334813E}"/>
                  </a:ext>
                </a:extLst>
              </p14:cNvPr>
              <p14:cNvContentPartPr/>
              <p14:nvPr/>
            </p14:nvContentPartPr>
            <p14:xfrm>
              <a:off x="4539249" y="3468376"/>
              <a:ext cx="194040" cy="259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6264554-2625-4E4B-A817-9FD6233481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21609" y="3450376"/>
                <a:ext cx="2296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4178BBD-346E-4643-BCB3-1AE288C1AEC3}"/>
                  </a:ext>
                </a:extLst>
              </p14:cNvPr>
              <p14:cNvContentPartPr/>
              <p14:nvPr/>
            </p14:nvContentPartPr>
            <p14:xfrm>
              <a:off x="5329449" y="3451456"/>
              <a:ext cx="146520" cy="324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4178BBD-346E-4643-BCB3-1AE288C1AE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11449" y="3433816"/>
                <a:ext cx="182160" cy="35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712D037-B33A-4B4F-AE36-CF1587CA9C8C}"/>
              </a:ext>
            </a:extLst>
          </p:cNvPr>
          <p:cNvGrpSpPr/>
          <p:nvPr/>
        </p:nvGrpSpPr>
        <p:grpSpPr>
          <a:xfrm>
            <a:off x="2261529" y="2921536"/>
            <a:ext cx="1819080" cy="1066320"/>
            <a:chOff x="2261529" y="2921536"/>
            <a:chExt cx="1819080" cy="106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221F4E4-145C-4A37-B787-E1D70EB5F273}"/>
                    </a:ext>
                  </a:extLst>
                </p14:cNvPr>
                <p14:cNvContentPartPr/>
                <p14:nvPr/>
              </p14:nvContentPartPr>
              <p14:xfrm>
                <a:off x="3976929" y="3516256"/>
                <a:ext cx="103680" cy="217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221F4E4-145C-4A37-B787-E1D70EB5F27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59289" y="3498616"/>
                  <a:ext cx="1393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EBB8F1E-D256-4579-8563-3C9014D5ED06}"/>
                    </a:ext>
                  </a:extLst>
                </p14:cNvPr>
                <p14:cNvContentPartPr/>
                <p14:nvPr/>
              </p14:nvContentPartPr>
              <p14:xfrm>
                <a:off x="2851209" y="3581416"/>
                <a:ext cx="113760" cy="22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EBB8F1E-D256-4579-8563-3C9014D5ED0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33569" y="3563416"/>
                  <a:ext cx="149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5F49DCB-44EA-41F9-96DB-713643B6A6ED}"/>
                    </a:ext>
                  </a:extLst>
                </p14:cNvPr>
                <p14:cNvContentPartPr/>
                <p14:nvPr/>
              </p14:nvContentPartPr>
              <p14:xfrm>
                <a:off x="3252609" y="3565576"/>
                <a:ext cx="139320" cy="239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5F49DCB-44EA-41F9-96DB-713643B6A6E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34969" y="3547576"/>
                  <a:ext cx="1749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022005D-2E36-4645-8C04-33063DE3FB60}"/>
                    </a:ext>
                  </a:extLst>
                </p14:cNvPr>
                <p14:cNvContentPartPr/>
                <p14:nvPr/>
              </p14:nvContentPartPr>
              <p14:xfrm>
                <a:off x="2261529" y="2921536"/>
                <a:ext cx="707760" cy="21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022005D-2E36-4645-8C04-33063DE3FB6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43889" y="2903536"/>
                  <a:ext cx="743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F77ACD5-5D2D-4EAF-85BE-3FC2CFD802A4}"/>
                    </a:ext>
                  </a:extLst>
                </p14:cNvPr>
                <p14:cNvContentPartPr/>
                <p14:nvPr/>
              </p14:nvContentPartPr>
              <p14:xfrm>
                <a:off x="2721609" y="3532816"/>
                <a:ext cx="16920" cy="292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F77ACD5-5D2D-4EAF-85BE-3FC2CFD802A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03609" y="3514816"/>
                  <a:ext cx="525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3C1C34E-5D8B-4C73-A115-DAD9141DB557}"/>
                    </a:ext>
                  </a:extLst>
                </p14:cNvPr>
                <p14:cNvContentPartPr/>
                <p14:nvPr/>
              </p14:nvContentPartPr>
              <p14:xfrm>
                <a:off x="2710449" y="3446416"/>
                <a:ext cx="358560" cy="471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3C1C34E-5D8B-4C73-A115-DAD9141DB55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92809" y="3428416"/>
                  <a:ext cx="39420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40C502E-B16B-4A58-AF0C-EA4F35A968C6}"/>
                    </a:ext>
                  </a:extLst>
                </p14:cNvPr>
                <p14:cNvContentPartPr/>
                <p14:nvPr/>
              </p14:nvContentPartPr>
              <p14:xfrm>
                <a:off x="2916369" y="3203056"/>
                <a:ext cx="151560" cy="248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40C502E-B16B-4A58-AF0C-EA4F35A968C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98369" y="3185416"/>
                  <a:ext cx="1872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97ED458-6A0E-4326-AD43-9D44B2C919E7}"/>
                    </a:ext>
                  </a:extLst>
                </p14:cNvPr>
                <p14:cNvContentPartPr/>
                <p14:nvPr/>
              </p14:nvContentPartPr>
              <p14:xfrm>
                <a:off x="2997729" y="3111256"/>
                <a:ext cx="110160" cy="145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97ED458-6A0E-4326-AD43-9D44B2C919E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79729" y="3093616"/>
                  <a:ext cx="145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9F2992E-11F9-49EB-8250-390B8C63565C}"/>
                    </a:ext>
                  </a:extLst>
                </p14:cNvPr>
                <p14:cNvContentPartPr/>
                <p14:nvPr/>
              </p14:nvContentPartPr>
              <p14:xfrm>
                <a:off x="3257289" y="3072736"/>
                <a:ext cx="66240" cy="144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9F2992E-11F9-49EB-8250-390B8C6356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39649" y="3054736"/>
                  <a:ext cx="1018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A9EEF64-2348-4092-8532-B18378A301E2}"/>
                    </a:ext>
                  </a:extLst>
                </p14:cNvPr>
                <p14:cNvContentPartPr/>
                <p14:nvPr/>
              </p14:nvContentPartPr>
              <p14:xfrm>
                <a:off x="3229929" y="3435616"/>
                <a:ext cx="157680" cy="5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A9EEF64-2348-4092-8532-B18378A301E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12289" y="3417976"/>
                  <a:ext cx="193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7D97B65-0888-438B-8AED-8A41262E9AD1}"/>
                    </a:ext>
                  </a:extLst>
                </p14:cNvPr>
                <p14:cNvContentPartPr/>
                <p14:nvPr/>
              </p14:nvContentPartPr>
              <p14:xfrm>
                <a:off x="3402729" y="3424456"/>
                <a:ext cx="28800" cy="563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7D97B65-0888-438B-8AED-8A41262E9AD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85089" y="3406816"/>
                  <a:ext cx="6444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B88CD4B-E146-428E-9A95-6993D8DEF91B}"/>
                    </a:ext>
                  </a:extLst>
                </p14:cNvPr>
                <p14:cNvContentPartPr/>
                <p14:nvPr/>
              </p14:nvContentPartPr>
              <p14:xfrm>
                <a:off x="3143169" y="3451456"/>
                <a:ext cx="200520" cy="460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B88CD4B-E146-428E-9A95-6993D8DEF91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25529" y="3433816"/>
                  <a:ext cx="23616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B0EF8E2-BC98-4727-AE8F-1A4E3021389A}"/>
                    </a:ext>
                  </a:extLst>
                </p14:cNvPr>
                <p14:cNvContentPartPr/>
                <p14:nvPr/>
              </p14:nvContentPartPr>
              <p14:xfrm>
                <a:off x="3359889" y="3240496"/>
                <a:ext cx="188640" cy="157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B0EF8E2-BC98-4727-AE8F-1A4E3021389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41889" y="3222856"/>
                  <a:ext cx="2242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89BE3D5-E6E5-4DD5-8CC7-3535CDD65BA2}"/>
                    </a:ext>
                  </a:extLst>
                </p14:cNvPr>
                <p14:cNvContentPartPr/>
                <p14:nvPr/>
              </p14:nvContentPartPr>
              <p14:xfrm>
                <a:off x="3516849" y="3170656"/>
                <a:ext cx="59760" cy="124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89BE3D5-E6E5-4DD5-8CC7-3535CDD65BA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99209" y="3152656"/>
                  <a:ext cx="95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F5D6B0E-8228-4628-831F-A3528A26624E}"/>
                    </a:ext>
                  </a:extLst>
                </p14:cNvPr>
                <p14:cNvContentPartPr/>
                <p14:nvPr/>
              </p14:nvContentPartPr>
              <p14:xfrm>
                <a:off x="3695409" y="3134656"/>
                <a:ext cx="140400" cy="139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F5D6B0E-8228-4628-831F-A3528A26624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77409" y="3117016"/>
                  <a:ext cx="17604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27E298C-528B-4DBE-BA0D-E8385C2B50CA}"/>
              </a:ext>
            </a:extLst>
          </p:cNvPr>
          <p:cNvGrpSpPr/>
          <p:nvPr/>
        </p:nvGrpSpPr>
        <p:grpSpPr>
          <a:xfrm>
            <a:off x="627129" y="3126736"/>
            <a:ext cx="1202040" cy="1254600"/>
            <a:chOff x="627129" y="3126736"/>
            <a:chExt cx="1202040" cy="125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C79A759-FBF0-4A7E-87C1-FEB5E0C088BE}"/>
                    </a:ext>
                  </a:extLst>
                </p14:cNvPr>
                <p14:cNvContentPartPr/>
                <p14:nvPr/>
              </p14:nvContentPartPr>
              <p14:xfrm>
                <a:off x="627129" y="3241576"/>
                <a:ext cx="12240" cy="1080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C79A759-FBF0-4A7E-87C1-FEB5E0C088B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9129" y="3223576"/>
                  <a:ext cx="47880" cy="11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0838D18-70AA-4AAB-AA9E-FD9F772F48C1}"/>
                    </a:ext>
                  </a:extLst>
                </p14:cNvPr>
                <p14:cNvContentPartPr/>
                <p14:nvPr/>
              </p14:nvContentPartPr>
              <p14:xfrm>
                <a:off x="648369" y="3126736"/>
                <a:ext cx="1180800" cy="1254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0838D18-70AA-4AAB-AA9E-FD9F772F48C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0369" y="3109096"/>
                  <a:ext cx="1216440" cy="129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B6E74D5-26C3-4107-B1C7-D05A4DF4CC1C}"/>
                  </a:ext>
                </a:extLst>
              </p14:cNvPr>
              <p14:cNvContentPartPr/>
              <p14:nvPr/>
            </p14:nvContentPartPr>
            <p14:xfrm>
              <a:off x="1038969" y="3543976"/>
              <a:ext cx="194040" cy="411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B6E74D5-26C3-4107-B1C7-D05A4DF4CC1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21329" y="3525976"/>
                <a:ext cx="229680" cy="44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2367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F64DA9-0A57-4989-9A50-92F2CFA47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261989"/>
            <a:ext cx="3561158" cy="35872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81124E-4D0C-4D57-8306-E17754A2BE96}"/>
              </a:ext>
            </a:extLst>
          </p:cNvPr>
          <p:cNvSpPr txBox="1"/>
          <p:nvPr/>
        </p:nvSpPr>
        <p:spPr>
          <a:xfrm>
            <a:off x="5992881" y="4622090"/>
            <a:ext cx="14398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>
                <a:latin typeface="Roboto" panose="02000000000000000000" pitchFamily="2" charset="0"/>
                <a:ea typeface="Roboto" panose="02000000000000000000" pitchFamily="2" charset="0"/>
              </a:rPr>
              <a:t>Image: (Géron, 2019)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9708373-0CA6-42B7-9BE9-9E53166891C3}"/>
              </a:ext>
            </a:extLst>
          </p:cNvPr>
          <p:cNvGrpSpPr/>
          <p:nvPr/>
        </p:nvGrpSpPr>
        <p:grpSpPr>
          <a:xfrm>
            <a:off x="4046769" y="189158"/>
            <a:ext cx="775440" cy="271080"/>
            <a:chOff x="4046769" y="189158"/>
            <a:chExt cx="77544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597ADCC-4FC6-4E6C-829A-D6453637AC02}"/>
                    </a:ext>
                  </a:extLst>
                </p14:cNvPr>
                <p14:cNvContentPartPr/>
                <p14:nvPr/>
              </p14:nvContentPartPr>
              <p14:xfrm>
                <a:off x="4046769" y="275918"/>
                <a:ext cx="163440" cy="167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597ADCC-4FC6-4E6C-829A-D6453637AC0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28769" y="258278"/>
                  <a:ext cx="1990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E3B961A-B95A-407C-8608-98C2127571BD}"/>
                    </a:ext>
                  </a:extLst>
                </p14:cNvPr>
                <p14:cNvContentPartPr/>
                <p14:nvPr/>
              </p14:nvContentPartPr>
              <p14:xfrm>
                <a:off x="4279689" y="210758"/>
                <a:ext cx="184320" cy="125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E3B961A-B95A-407C-8608-98C2127571B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62049" y="192758"/>
                  <a:ext cx="219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646A1F6-F3AB-4C4A-B438-2ABDED75AA0C}"/>
                    </a:ext>
                  </a:extLst>
                </p14:cNvPr>
                <p14:cNvContentPartPr/>
                <p14:nvPr/>
              </p14:nvContentPartPr>
              <p14:xfrm>
                <a:off x="4409649" y="286358"/>
                <a:ext cx="32400" cy="54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646A1F6-F3AB-4C4A-B438-2ABDED75AA0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91649" y="268718"/>
                  <a:ext cx="68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7619A52-98D3-4CDA-A5BA-431E2A0BF31C}"/>
                    </a:ext>
                  </a:extLst>
                </p14:cNvPr>
                <p14:cNvContentPartPr/>
                <p14:nvPr/>
              </p14:nvContentPartPr>
              <p14:xfrm>
                <a:off x="4528449" y="189158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7619A52-98D3-4CDA-A5BA-431E2A0BF3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10809" y="17151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902E74A-7295-4124-89A5-4F8956EBF8C5}"/>
                    </a:ext>
                  </a:extLst>
                </p14:cNvPr>
                <p14:cNvContentPartPr/>
                <p14:nvPr/>
              </p14:nvContentPartPr>
              <p14:xfrm>
                <a:off x="4501449" y="238478"/>
                <a:ext cx="75600" cy="120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902E74A-7295-4124-89A5-4F8956EBF8C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83809" y="220838"/>
                  <a:ext cx="1112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1194F4F-AAF3-491A-A9F1-E6F834915793}"/>
                    </a:ext>
                  </a:extLst>
                </p14:cNvPr>
                <p14:cNvContentPartPr/>
                <p14:nvPr/>
              </p14:nvContentPartPr>
              <p14:xfrm>
                <a:off x="4609809" y="199598"/>
                <a:ext cx="212400" cy="260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1194F4F-AAF3-491A-A9F1-E6F83491579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591809" y="181598"/>
                  <a:ext cx="248040" cy="29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7B2B0E3-EB78-4ED3-AC9A-850DDED2BE2B}"/>
              </a:ext>
            </a:extLst>
          </p:cNvPr>
          <p:cNvGrpSpPr/>
          <p:nvPr/>
        </p:nvGrpSpPr>
        <p:grpSpPr>
          <a:xfrm>
            <a:off x="4501809" y="557078"/>
            <a:ext cx="557280" cy="189720"/>
            <a:chOff x="4501809" y="557078"/>
            <a:chExt cx="55728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B4ED9AA-99D9-4D53-9B38-A34AF3634307}"/>
                    </a:ext>
                  </a:extLst>
                </p14:cNvPr>
                <p14:cNvContentPartPr/>
                <p14:nvPr/>
              </p14:nvContentPartPr>
              <p14:xfrm>
                <a:off x="4501809" y="622238"/>
                <a:ext cx="479520" cy="102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B4ED9AA-99D9-4D53-9B38-A34AF363430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83809" y="604238"/>
                  <a:ext cx="515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33432DF-7970-450C-918D-70D92F78DFB6}"/>
                    </a:ext>
                  </a:extLst>
                </p14:cNvPr>
                <p14:cNvContentPartPr/>
                <p14:nvPr/>
              </p14:nvContentPartPr>
              <p14:xfrm>
                <a:off x="4966569" y="557078"/>
                <a:ext cx="92520" cy="189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33432DF-7970-450C-918D-70D92F78DFB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48569" y="539078"/>
                  <a:ext cx="12816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8500E79-06E2-497A-AC0B-E32877E8CFD0}"/>
              </a:ext>
            </a:extLst>
          </p:cNvPr>
          <p:cNvGrpSpPr/>
          <p:nvPr/>
        </p:nvGrpSpPr>
        <p:grpSpPr>
          <a:xfrm>
            <a:off x="5410809" y="96998"/>
            <a:ext cx="833400" cy="541440"/>
            <a:chOff x="5410809" y="96998"/>
            <a:chExt cx="833400" cy="54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E01BF99-0103-4810-87D5-1A40DEF76C97}"/>
                    </a:ext>
                  </a:extLst>
                </p14:cNvPr>
                <p14:cNvContentPartPr/>
                <p14:nvPr/>
              </p14:nvContentPartPr>
              <p14:xfrm>
                <a:off x="5512689" y="443318"/>
                <a:ext cx="173880" cy="195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E01BF99-0103-4810-87D5-1A40DEF76C9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95049" y="425318"/>
                  <a:ext cx="2095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0A49B51-6DA2-49DF-B858-832839AD3F33}"/>
                    </a:ext>
                  </a:extLst>
                </p14:cNvPr>
                <p14:cNvContentPartPr/>
                <p14:nvPr/>
              </p14:nvContentPartPr>
              <p14:xfrm>
                <a:off x="5821569" y="443318"/>
                <a:ext cx="389880" cy="54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0A49B51-6DA2-49DF-B858-832839AD3F3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03569" y="425678"/>
                  <a:ext cx="4255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07BDD05-A6C3-4896-A015-B9C562DD05CF}"/>
                    </a:ext>
                  </a:extLst>
                </p14:cNvPr>
                <p14:cNvContentPartPr/>
                <p14:nvPr/>
              </p14:nvContentPartPr>
              <p14:xfrm>
                <a:off x="6167889" y="367718"/>
                <a:ext cx="76320" cy="227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07BDD05-A6C3-4896-A015-B9C562DD05C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50249" y="349718"/>
                  <a:ext cx="1119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AFE44BE-4CCA-404F-BD3A-9E7B602B4C91}"/>
                    </a:ext>
                  </a:extLst>
                </p14:cNvPr>
                <p14:cNvContentPartPr/>
                <p14:nvPr/>
              </p14:nvContentPartPr>
              <p14:xfrm>
                <a:off x="5410809" y="206078"/>
                <a:ext cx="108360" cy="81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AFE44BE-4CCA-404F-BD3A-9E7B602B4C9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92809" y="188438"/>
                  <a:ext cx="144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8CB0F51-FC25-49B0-B506-9AF659CC9413}"/>
                    </a:ext>
                  </a:extLst>
                </p14:cNvPr>
                <p14:cNvContentPartPr/>
                <p14:nvPr/>
              </p14:nvContentPartPr>
              <p14:xfrm>
                <a:off x="5496849" y="205358"/>
                <a:ext cx="82440" cy="60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8CB0F51-FC25-49B0-B506-9AF659CC941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478849" y="187358"/>
                  <a:ext cx="1180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7ABDAF7-E0C5-49A3-833B-C1F64DF2C8BF}"/>
                    </a:ext>
                  </a:extLst>
                </p14:cNvPr>
                <p14:cNvContentPartPr/>
                <p14:nvPr/>
              </p14:nvContentPartPr>
              <p14:xfrm>
                <a:off x="5610969" y="118598"/>
                <a:ext cx="189720" cy="205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7ABDAF7-E0C5-49A3-833B-C1F64DF2C8B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593329" y="100958"/>
                  <a:ext cx="2253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651020A-7B72-49FC-BD84-3BC533BD40F8}"/>
                    </a:ext>
                  </a:extLst>
                </p14:cNvPr>
                <p14:cNvContentPartPr/>
                <p14:nvPr/>
              </p14:nvContentPartPr>
              <p14:xfrm>
                <a:off x="5826969" y="205358"/>
                <a:ext cx="11160" cy="22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651020A-7B72-49FC-BD84-3BC533BD40F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808969" y="187358"/>
                  <a:ext cx="468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B0FC8A2-C406-4027-82BB-E66A14722E4C}"/>
                    </a:ext>
                  </a:extLst>
                </p14:cNvPr>
                <p14:cNvContentPartPr/>
                <p14:nvPr/>
              </p14:nvContentPartPr>
              <p14:xfrm>
                <a:off x="5891769" y="96998"/>
                <a:ext cx="38520" cy="162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B0FC8A2-C406-4027-82BB-E66A14722E4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874129" y="78998"/>
                  <a:ext cx="741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DB16626-E8E0-497F-BBA0-68E17E6DCD86}"/>
                    </a:ext>
                  </a:extLst>
                </p14:cNvPr>
                <p14:cNvContentPartPr/>
                <p14:nvPr/>
              </p14:nvContentPartPr>
              <p14:xfrm>
                <a:off x="5848929" y="156758"/>
                <a:ext cx="124920" cy="21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DB16626-E8E0-497F-BBA0-68E17E6DCD8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830929" y="138758"/>
                  <a:ext cx="1605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AA281FE-5F0A-462C-A4D3-08910CB1E487}"/>
                    </a:ext>
                  </a:extLst>
                </p14:cNvPr>
                <p14:cNvContentPartPr/>
                <p14:nvPr/>
              </p14:nvContentPartPr>
              <p14:xfrm>
                <a:off x="6010929" y="162158"/>
                <a:ext cx="103680" cy="119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AA281FE-5F0A-462C-A4D3-08910CB1E48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992929" y="144518"/>
                  <a:ext cx="13932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97D2A7C-F42F-478B-A78E-C439842BEF9F}"/>
              </a:ext>
            </a:extLst>
          </p:cNvPr>
          <p:cNvGrpSpPr/>
          <p:nvPr/>
        </p:nvGrpSpPr>
        <p:grpSpPr>
          <a:xfrm>
            <a:off x="6476049" y="86558"/>
            <a:ext cx="812520" cy="514800"/>
            <a:chOff x="6476049" y="86558"/>
            <a:chExt cx="81252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A00BD0F-0ED4-4023-A6FB-7A221CE8C1E1}"/>
                    </a:ext>
                  </a:extLst>
                </p14:cNvPr>
                <p14:cNvContentPartPr/>
                <p14:nvPr/>
              </p14:nvContentPartPr>
              <p14:xfrm>
                <a:off x="6476049" y="400118"/>
                <a:ext cx="119160" cy="195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A00BD0F-0ED4-4023-A6FB-7A221CE8C1E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458409" y="382478"/>
                  <a:ext cx="1548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DEFFAE9-5ADE-4097-B7D2-5AE7AE2091EB}"/>
                    </a:ext>
                  </a:extLst>
                </p14:cNvPr>
                <p14:cNvContentPartPr/>
                <p14:nvPr/>
              </p14:nvContentPartPr>
              <p14:xfrm>
                <a:off x="6714729" y="373118"/>
                <a:ext cx="91800" cy="38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DEFFAE9-5ADE-4097-B7D2-5AE7AE2091E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96729" y="355118"/>
                  <a:ext cx="1274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65478EC-667A-4A6C-98F6-E4B0F66E7E76}"/>
                    </a:ext>
                  </a:extLst>
                </p14:cNvPr>
                <p14:cNvContentPartPr/>
                <p14:nvPr/>
              </p14:nvContentPartPr>
              <p14:xfrm>
                <a:off x="6656049" y="396878"/>
                <a:ext cx="70200" cy="198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65478EC-667A-4A6C-98F6-E4B0F66E7E7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638049" y="378878"/>
                  <a:ext cx="1058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97DBE26-AE3B-46A0-8B30-57C23D9F6695}"/>
                    </a:ext>
                  </a:extLst>
                </p14:cNvPr>
                <p14:cNvContentPartPr/>
                <p14:nvPr/>
              </p14:nvContentPartPr>
              <p14:xfrm>
                <a:off x="6887529" y="378518"/>
                <a:ext cx="157680" cy="222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97DBE26-AE3B-46A0-8B30-57C23D9F669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869889" y="360518"/>
                  <a:ext cx="1933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6ECCCCA-04CB-4EC4-8DB2-26A2F6ADFA40}"/>
                    </a:ext>
                  </a:extLst>
                </p14:cNvPr>
                <p14:cNvContentPartPr/>
                <p14:nvPr/>
              </p14:nvContentPartPr>
              <p14:xfrm>
                <a:off x="6611409" y="86558"/>
                <a:ext cx="71280" cy="189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6ECCCCA-04CB-4EC4-8DB2-26A2F6ADFA4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93769" y="68558"/>
                  <a:ext cx="1069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C9B7305-14DB-4CE7-B3DA-97F73C64A931}"/>
                    </a:ext>
                  </a:extLst>
                </p14:cNvPr>
                <p14:cNvContentPartPr/>
                <p14:nvPr/>
              </p14:nvContentPartPr>
              <p14:xfrm>
                <a:off x="6698169" y="113198"/>
                <a:ext cx="108720" cy="195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C9B7305-14DB-4CE7-B3DA-97F73C64A93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680529" y="95198"/>
                  <a:ext cx="1443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E1EE80C-88AD-42FA-A181-C8D9AC07EB03}"/>
                    </a:ext>
                  </a:extLst>
                </p14:cNvPr>
                <p14:cNvContentPartPr/>
                <p14:nvPr/>
              </p14:nvContentPartPr>
              <p14:xfrm>
                <a:off x="6860169" y="216158"/>
                <a:ext cx="131040" cy="81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E1EE80C-88AD-42FA-A181-C8D9AC07EB0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842529" y="198518"/>
                  <a:ext cx="1666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35E248C-52A5-4A44-8AA1-F526269A4F40}"/>
                    </a:ext>
                  </a:extLst>
                </p14:cNvPr>
                <p14:cNvContentPartPr/>
                <p14:nvPr/>
              </p14:nvContentPartPr>
              <p14:xfrm>
                <a:off x="7022529" y="248558"/>
                <a:ext cx="65880" cy="65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35E248C-52A5-4A44-8AA1-F526269A4F4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004529" y="230558"/>
                  <a:ext cx="1015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48DEBB5-1D38-4D33-BB75-FEAAF4501725}"/>
                    </a:ext>
                  </a:extLst>
                </p14:cNvPr>
                <p14:cNvContentPartPr/>
                <p14:nvPr/>
              </p14:nvContentPartPr>
              <p14:xfrm>
                <a:off x="7130889" y="95918"/>
                <a:ext cx="157680" cy="240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48DEBB5-1D38-4D33-BB75-FEAAF450172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112889" y="77918"/>
                  <a:ext cx="193320" cy="27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57C7E17-00B7-46DE-8FAD-3C207887ABBC}"/>
                  </a:ext>
                </a:extLst>
              </p14:cNvPr>
              <p14:cNvContentPartPr/>
              <p14:nvPr/>
            </p14:nvContentPartPr>
            <p14:xfrm>
              <a:off x="2342889" y="1255118"/>
              <a:ext cx="21600" cy="298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57C7E17-00B7-46DE-8FAD-3C207887ABB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325249" y="1237118"/>
                <a:ext cx="5724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023F0B-32C1-4298-90E7-558E49341A4D}"/>
                  </a:ext>
                </a:extLst>
              </p14:cNvPr>
              <p14:cNvContentPartPr/>
              <p14:nvPr/>
            </p14:nvContentPartPr>
            <p14:xfrm>
              <a:off x="2353329" y="1222358"/>
              <a:ext cx="395280" cy="341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023F0B-32C1-4298-90E7-558E49341A4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335329" y="1204358"/>
                <a:ext cx="43092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418A84B-4926-4441-87C9-3351671468E8}"/>
                  </a:ext>
                </a:extLst>
              </p14:cNvPr>
              <p14:cNvContentPartPr/>
              <p14:nvPr/>
            </p14:nvContentPartPr>
            <p14:xfrm>
              <a:off x="2428569" y="444398"/>
              <a:ext cx="201240" cy="702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418A84B-4926-4441-87C9-3351671468E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410569" y="426758"/>
                <a:ext cx="236880" cy="73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3FC74F7-3111-4FD0-B839-9B9819588EF2}"/>
                  </a:ext>
                </a:extLst>
              </p14:cNvPr>
              <p14:cNvContentPartPr/>
              <p14:nvPr/>
            </p14:nvContentPartPr>
            <p14:xfrm>
              <a:off x="2575449" y="367718"/>
              <a:ext cx="146520" cy="168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3FC74F7-3111-4FD0-B839-9B9819588EF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557449" y="349718"/>
                <a:ext cx="18216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6CED017-4BBB-4EC2-8A91-42EDFA72FF93}"/>
                  </a:ext>
                </a:extLst>
              </p14:cNvPr>
              <p14:cNvContentPartPr/>
              <p14:nvPr/>
            </p14:nvContentPartPr>
            <p14:xfrm>
              <a:off x="2883609" y="172598"/>
              <a:ext cx="119520" cy="137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6CED017-4BBB-4EC2-8A91-42EDFA72FF9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865609" y="154958"/>
                <a:ext cx="1551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8AB4655-C2A7-4A65-8836-79C0DCA06C96}"/>
                  </a:ext>
                </a:extLst>
              </p14:cNvPr>
              <p14:cNvContentPartPr/>
              <p14:nvPr/>
            </p14:nvContentPartPr>
            <p14:xfrm>
              <a:off x="3072969" y="162158"/>
              <a:ext cx="98640" cy="163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8AB4655-C2A7-4A65-8836-79C0DCA06C96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054969" y="144518"/>
                <a:ext cx="1342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B4EA19D-B4CC-48DF-935F-B9756878D8DC}"/>
                  </a:ext>
                </a:extLst>
              </p14:cNvPr>
              <p14:cNvContentPartPr/>
              <p14:nvPr/>
            </p14:nvContentPartPr>
            <p14:xfrm>
              <a:off x="3273129" y="232358"/>
              <a:ext cx="141120" cy="87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B4EA19D-B4CC-48DF-935F-B9756878D8D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255129" y="214358"/>
                <a:ext cx="17676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C6918CF-1291-4CC1-8287-D1D3D549B863}"/>
                  </a:ext>
                </a:extLst>
              </p14:cNvPr>
              <p14:cNvContentPartPr/>
              <p14:nvPr/>
            </p14:nvContentPartPr>
            <p14:xfrm>
              <a:off x="3549249" y="156038"/>
              <a:ext cx="157680" cy="141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C6918CF-1291-4CC1-8287-D1D3D549B86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531249" y="138398"/>
                <a:ext cx="1933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9D9CE8F-3EEB-4719-94C0-A2ABB218BD80}"/>
                  </a:ext>
                </a:extLst>
              </p14:cNvPr>
              <p14:cNvContentPartPr/>
              <p14:nvPr/>
            </p14:nvContentPartPr>
            <p14:xfrm>
              <a:off x="3786849" y="128678"/>
              <a:ext cx="135720" cy="233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9D9CE8F-3EEB-4719-94C0-A2ABB218BD80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769209" y="111038"/>
                <a:ext cx="17136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86EE3F2-03A8-48A6-A995-93DAB5861F2B}"/>
                  </a:ext>
                </a:extLst>
              </p14:cNvPr>
              <p14:cNvContentPartPr/>
              <p14:nvPr/>
            </p14:nvContentPartPr>
            <p14:xfrm>
              <a:off x="2742129" y="1216958"/>
              <a:ext cx="347760" cy="406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86EE3F2-03A8-48A6-A995-93DAB5861F2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724489" y="1198958"/>
                <a:ext cx="38340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65B509C-B52D-48AE-9CFC-E1720F09B0CF}"/>
                  </a:ext>
                </a:extLst>
              </p14:cNvPr>
              <p14:cNvContentPartPr/>
              <p14:nvPr/>
            </p14:nvContentPartPr>
            <p14:xfrm>
              <a:off x="3094569" y="1201118"/>
              <a:ext cx="341280" cy="434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65B509C-B52D-48AE-9CFC-E1720F09B0C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076929" y="1183118"/>
                <a:ext cx="37692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E254982-FEE2-4935-B88C-6AA0535DE47E}"/>
                  </a:ext>
                </a:extLst>
              </p14:cNvPr>
              <p14:cNvContentPartPr/>
              <p14:nvPr/>
            </p14:nvContentPartPr>
            <p14:xfrm>
              <a:off x="2369529" y="227318"/>
              <a:ext cx="363240" cy="16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E254982-FEE2-4935-B88C-6AA0535DE47E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351889" y="209678"/>
                <a:ext cx="3988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58FB07B-5775-4F9F-9059-FBC5738267FD}"/>
                  </a:ext>
                </a:extLst>
              </p14:cNvPr>
              <p14:cNvContentPartPr/>
              <p14:nvPr/>
            </p14:nvContentPartPr>
            <p14:xfrm>
              <a:off x="2346489" y="157478"/>
              <a:ext cx="121320" cy="1292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58FB07B-5775-4F9F-9059-FBC5738267FD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328489" y="139478"/>
                <a:ext cx="1569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CF5D9B2-9156-4F2C-8E3F-69C2654E292C}"/>
                  </a:ext>
                </a:extLst>
              </p14:cNvPr>
              <p14:cNvContentPartPr/>
              <p14:nvPr/>
            </p14:nvContentPartPr>
            <p14:xfrm>
              <a:off x="2077929" y="128318"/>
              <a:ext cx="101880" cy="2451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CF5D9B2-9156-4F2C-8E3F-69C2654E292C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059929" y="110678"/>
                <a:ext cx="137520" cy="28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90085EF4-0479-4EA9-AFB1-21687EC4862B}"/>
              </a:ext>
            </a:extLst>
          </p:cNvPr>
          <p:cNvGrpSpPr/>
          <p:nvPr/>
        </p:nvGrpSpPr>
        <p:grpSpPr>
          <a:xfrm>
            <a:off x="888129" y="64958"/>
            <a:ext cx="1146240" cy="470880"/>
            <a:chOff x="888129" y="64958"/>
            <a:chExt cx="114624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A91634C-889A-41A1-AF2B-D00BEF5BAB76}"/>
                    </a:ext>
                  </a:extLst>
                </p14:cNvPr>
                <p14:cNvContentPartPr/>
                <p14:nvPr/>
              </p14:nvContentPartPr>
              <p14:xfrm>
                <a:off x="888129" y="64958"/>
                <a:ext cx="356040" cy="206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A91634C-889A-41A1-AF2B-D00BEF5BAB7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70489" y="47318"/>
                  <a:ext cx="3916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CA28793-C3FF-4079-8848-04EC91DDFEE6}"/>
                    </a:ext>
                  </a:extLst>
                </p14:cNvPr>
                <p14:cNvContentPartPr/>
                <p14:nvPr/>
              </p14:nvContentPartPr>
              <p14:xfrm>
                <a:off x="1287369" y="86558"/>
                <a:ext cx="93240" cy="157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CA28793-C3FF-4079-8848-04EC91DDFEE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269729" y="68558"/>
                  <a:ext cx="1288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8E808C8-2B85-47D7-84DB-CB856F8A5D0B}"/>
                    </a:ext>
                  </a:extLst>
                </p14:cNvPr>
                <p14:cNvContentPartPr/>
                <p14:nvPr/>
              </p14:nvContentPartPr>
              <p14:xfrm>
                <a:off x="1454409" y="102398"/>
                <a:ext cx="128880" cy="131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8E808C8-2B85-47D7-84DB-CB856F8A5D0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436769" y="84758"/>
                  <a:ext cx="1645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8667BD0-C639-4F8D-97D0-45E2D7C9CBE7}"/>
                    </a:ext>
                  </a:extLst>
                </p14:cNvPr>
                <p14:cNvContentPartPr/>
                <p14:nvPr/>
              </p14:nvContentPartPr>
              <p14:xfrm>
                <a:off x="1563129" y="173318"/>
                <a:ext cx="38520" cy="124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8667BD0-C639-4F8D-97D0-45E2D7C9CBE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545489" y="155318"/>
                  <a:ext cx="74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ED96ECE-27CA-4335-93D6-59611718A179}"/>
                    </a:ext>
                  </a:extLst>
                </p14:cNvPr>
                <p14:cNvContentPartPr/>
                <p14:nvPr/>
              </p14:nvContentPartPr>
              <p14:xfrm>
                <a:off x="1649529" y="248918"/>
                <a:ext cx="146880" cy="151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ED96ECE-27CA-4335-93D6-59611718A17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631889" y="230918"/>
                  <a:ext cx="1825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F623EF-7954-499B-9998-E6E81D9F58CB}"/>
                    </a:ext>
                  </a:extLst>
                </p14:cNvPr>
                <p14:cNvContentPartPr/>
                <p14:nvPr/>
              </p14:nvContentPartPr>
              <p14:xfrm>
                <a:off x="1801809" y="167558"/>
                <a:ext cx="108360" cy="178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F623EF-7954-499B-9998-E6E81D9F58C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83809" y="149918"/>
                  <a:ext cx="144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1B5B595-647C-476E-A716-F6758AB8ED1A}"/>
                    </a:ext>
                  </a:extLst>
                </p14:cNvPr>
                <p14:cNvContentPartPr/>
                <p14:nvPr/>
              </p14:nvContentPartPr>
              <p14:xfrm>
                <a:off x="1877409" y="270518"/>
                <a:ext cx="59760" cy="65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1B5B595-647C-476E-A716-F6758AB8ED1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859769" y="252518"/>
                  <a:ext cx="954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66B1039-360E-401B-BC43-8A10724DCCCD}"/>
                    </a:ext>
                  </a:extLst>
                </p14:cNvPr>
                <p14:cNvContentPartPr/>
                <p14:nvPr/>
              </p14:nvContentPartPr>
              <p14:xfrm>
                <a:off x="1980009" y="281318"/>
                <a:ext cx="38160" cy="11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66B1039-360E-401B-BC43-8A10724DCCC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62369" y="263318"/>
                  <a:ext cx="738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C3E5DE7-1A29-4E62-8D05-049B6EF67A5A}"/>
                    </a:ext>
                  </a:extLst>
                </p14:cNvPr>
                <p14:cNvContentPartPr/>
                <p14:nvPr/>
              </p14:nvContentPartPr>
              <p14:xfrm>
                <a:off x="914049" y="454118"/>
                <a:ext cx="1120320" cy="81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C3E5DE7-1A29-4E62-8D05-049B6EF67A5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96049" y="436478"/>
                  <a:ext cx="115596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5EF82F0-A350-4BB3-90DA-7C5135ABF490}"/>
              </a:ext>
            </a:extLst>
          </p:cNvPr>
          <p:cNvGrpSpPr/>
          <p:nvPr/>
        </p:nvGrpSpPr>
        <p:grpSpPr>
          <a:xfrm>
            <a:off x="145809" y="935798"/>
            <a:ext cx="1758600" cy="1261440"/>
            <a:chOff x="145809" y="935798"/>
            <a:chExt cx="1758600" cy="12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33734F7-EA44-4B04-BCCF-E9448CF375EC}"/>
                    </a:ext>
                  </a:extLst>
                </p14:cNvPr>
                <p14:cNvContentPartPr/>
                <p14:nvPr/>
              </p14:nvContentPartPr>
              <p14:xfrm>
                <a:off x="167769" y="1390478"/>
                <a:ext cx="1736640" cy="27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33734F7-EA44-4B04-BCCF-E9448CF375E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49769" y="1372478"/>
                  <a:ext cx="17722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D7DCE8F-9B06-4AA8-AF3D-93D0AE3054E0}"/>
                    </a:ext>
                  </a:extLst>
                </p14:cNvPr>
                <p14:cNvContentPartPr/>
                <p14:nvPr/>
              </p14:nvContentPartPr>
              <p14:xfrm>
                <a:off x="345969" y="1130918"/>
                <a:ext cx="22320" cy="1066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D7DCE8F-9B06-4AA8-AF3D-93D0AE3054E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28329" y="1112918"/>
                  <a:ext cx="57960" cy="11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422DCC2-C337-43BA-9FB0-8F43EA55F010}"/>
                    </a:ext>
                  </a:extLst>
                </p14:cNvPr>
                <p14:cNvContentPartPr/>
                <p14:nvPr/>
              </p14:nvContentPartPr>
              <p14:xfrm>
                <a:off x="589329" y="1195358"/>
                <a:ext cx="27720" cy="996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422DCC2-C337-43BA-9FB0-8F43EA55F01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71329" y="1177718"/>
                  <a:ext cx="63360" cy="10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A7A160A-4A3D-4E01-98CE-166261EA6A33}"/>
                    </a:ext>
                  </a:extLst>
                </p14:cNvPr>
                <p14:cNvContentPartPr/>
                <p14:nvPr/>
              </p14:nvContentPartPr>
              <p14:xfrm>
                <a:off x="854649" y="1325318"/>
                <a:ext cx="59760" cy="828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A7A160A-4A3D-4E01-98CE-166261EA6A3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6649" y="1307318"/>
                  <a:ext cx="9540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7863EFC-73BD-48D6-B8B7-00EE6C059D5E}"/>
                    </a:ext>
                  </a:extLst>
                </p14:cNvPr>
                <p14:cNvContentPartPr/>
                <p14:nvPr/>
              </p14:nvContentPartPr>
              <p14:xfrm>
                <a:off x="1168929" y="1233518"/>
                <a:ext cx="73800" cy="906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7863EFC-73BD-48D6-B8B7-00EE6C059D5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50929" y="1215878"/>
                  <a:ext cx="109440" cy="9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CB216BA-4691-4BAF-B26B-90F950C803ED}"/>
                    </a:ext>
                  </a:extLst>
                </p14:cNvPr>
                <p14:cNvContentPartPr/>
                <p14:nvPr/>
              </p14:nvContentPartPr>
              <p14:xfrm>
                <a:off x="1503729" y="1152518"/>
                <a:ext cx="70920" cy="1005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CB216BA-4691-4BAF-B26B-90F950C803E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485729" y="1134518"/>
                  <a:ext cx="106560" cy="10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42D69ED-9829-4756-BA1C-D6D91BDFF66E}"/>
                    </a:ext>
                  </a:extLst>
                </p14:cNvPr>
                <p14:cNvContentPartPr/>
                <p14:nvPr/>
              </p14:nvContentPartPr>
              <p14:xfrm>
                <a:off x="183969" y="935798"/>
                <a:ext cx="54360" cy="107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42D69ED-9829-4756-BA1C-D6D91BDFF66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66329" y="918158"/>
                  <a:ext cx="90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42B5244-1296-43B6-B72E-FEA255110A6E}"/>
                    </a:ext>
                  </a:extLst>
                </p14:cNvPr>
                <p14:cNvContentPartPr/>
                <p14:nvPr/>
              </p14:nvContentPartPr>
              <p14:xfrm>
                <a:off x="410769" y="937598"/>
                <a:ext cx="124560" cy="118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42B5244-1296-43B6-B72E-FEA255110A6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93129" y="919598"/>
                  <a:ext cx="1602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3A4FE87-BE95-4BA6-BB40-88F846B6BCA4}"/>
                    </a:ext>
                  </a:extLst>
                </p14:cNvPr>
                <p14:cNvContentPartPr/>
                <p14:nvPr/>
              </p14:nvContentPartPr>
              <p14:xfrm>
                <a:off x="648729" y="962078"/>
                <a:ext cx="56520" cy="142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3A4FE87-BE95-4BA6-BB40-88F846B6BCA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31089" y="944078"/>
                  <a:ext cx="921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0E036A9-DFB8-46DD-92B9-D58C27C46A01}"/>
                    </a:ext>
                  </a:extLst>
                </p14:cNvPr>
                <p14:cNvContentPartPr/>
                <p14:nvPr/>
              </p14:nvContentPartPr>
              <p14:xfrm>
                <a:off x="145809" y="1498118"/>
                <a:ext cx="38880" cy="135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0E036A9-DFB8-46DD-92B9-D58C27C46A0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27809" y="1480478"/>
                  <a:ext cx="74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DB727F0-617B-4537-8C18-425FFE006DB2}"/>
                    </a:ext>
                  </a:extLst>
                </p14:cNvPr>
                <p14:cNvContentPartPr/>
                <p14:nvPr/>
              </p14:nvContentPartPr>
              <p14:xfrm>
                <a:off x="408249" y="1498478"/>
                <a:ext cx="46080" cy="95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DB727F0-617B-4537-8C18-425FFE006DB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90249" y="1480838"/>
                  <a:ext cx="81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BA7CB08-07F5-46EC-9FDF-ABF6355BC0C1}"/>
                    </a:ext>
                  </a:extLst>
                </p14:cNvPr>
                <p14:cNvContentPartPr/>
                <p14:nvPr/>
              </p14:nvContentPartPr>
              <p14:xfrm>
                <a:off x="492129" y="1471478"/>
                <a:ext cx="76320" cy="151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BA7CB08-07F5-46EC-9FDF-ABF6355BC0C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74489" y="1453838"/>
                  <a:ext cx="111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9F0648D-A4E8-4B0D-9B7F-20713B337C8D}"/>
                    </a:ext>
                  </a:extLst>
                </p14:cNvPr>
                <p14:cNvContentPartPr/>
                <p14:nvPr/>
              </p14:nvContentPartPr>
              <p14:xfrm>
                <a:off x="670689" y="1557878"/>
                <a:ext cx="122760" cy="172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9F0648D-A4E8-4B0D-9B7F-20713B337C8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52689" y="1540238"/>
                  <a:ext cx="158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1D5CABD-748B-4BF2-A5BD-6C47988DD986}"/>
                    </a:ext>
                  </a:extLst>
                </p14:cNvPr>
                <p14:cNvContentPartPr/>
                <p14:nvPr/>
              </p14:nvContentPartPr>
              <p14:xfrm>
                <a:off x="848889" y="1574438"/>
                <a:ext cx="360" cy="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1D5CABD-748B-4BF2-A5BD-6C47988DD98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1249" y="155643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4ECB6C76-8951-4C94-8DA5-45115ED8B19B}"/>
                  </a:ext>
                </a:extLst>
              </p14:cNvPr>
              <p14:cNvContentPartPr/>
              <p14:nvPr/>
            </p14:nvContentPartPr>
            <p14:xfrm>
              <a:off x="1930689" y="1130918"/>
              <a:ext cx="23400" cy="10065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4ECB6C76-8951-4C94-8DA5-45115ED8B19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913049" y="1112918"/>
                <a:ext cx="59040" cy="104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57DAEB1-59F3-4013-AAC1-B9AD487A1989}"/>
              </a:ext>
            </a:extLst>
          </p:cNvPr>
          <p:cNvGrpSpPr/>
          <p:nvPr/>
        </p:nvGrpSpPr>
        <p:grpSpPr>
          <a:xfrm>
            <a:off x="7693929" y="2534198"/>
            <a:ext cx="243720" cy="425520"/>
            <a:chOff x="7693929" y="2534198"/>
            <a:chExt cx="24372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7EBD985-3686-4252-A378-3C601DAFF7D2}"/>
                    </a:ext>
                  </a:extLst>
                </p14:cNvPr>
                <p14:cNvContentPartPr/>
                <p14:nvPr/>
              </p14:nvContentPartPr>
              <p14:xfrm>
                <a:off x="7937289" y="2672798"/>
                <a:ext cx="360" cy="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7EBD985-3686-4252-A378-3C601DAFF7D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19289" y="265479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998786E-69FE-4CFD-A1AB-49321E0D7737}"/>
                    </a:ext>
                  </a:extLst>
                </p14:cNvPr>
                <p14:cNvContentPartPr/>
                <p14:nvPr/>
              </p14:nvContentPartPr>
              <p14:xfrm>
                <a:off x="7769889" y="2534198"/>
                <a:ext cx="75600" cy="392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998786E-69FE-4CFD-A1AB-49321E0D773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751889" y="2516198"/>
                  <a:ext cx="11124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8E5DF36-7E4B-4B85-8CA1-382654BAF6CF}"/>
                    </a:ext>
                  </a:extLst>
                </p14:cNvPr>
                <p14:cNvContentPartPr/>
                <p14:nvPr/>
              </p14:nvContentPartPr>
              <p14:xfrm>
                <a:off x="7693929" y="2823998"/>
                <a:ext cx="167760" cy="135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8E5DF36-7E4B-4B85-8CA1-382654BAF6C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676289" y="2806358"/>
                  <a:ext cx="20340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C1A5A8F-5393-418A-A1AB-02A5AD999512}"/>
              </a:ext>
            </a:extLst>
          </p:cNvPr>
          <p:cNvGrpSpPr/>
          <p:nvPr/>
        </p:nvGrpSpPr>
        <p:grpSpPr>
          <a:xfrm>
            <a:off x="7438329" y="3224318"/>
            <a:ext cx="636480" cy="244080"/>
            <a:chOff x="7438329" y="3224318"/>
            <a:chExt cx="63648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B553A4A-D427-4A55-8709-2D9E34B338E3}"/>
                    </a:ext>
                  </a:extLst>
                </p14:cNvPr>
                <p14:cNvContentPartPr/>
                <p14:nvPr/>
              </p14:nvContentPartPr>
              <p14:xfrm>
                <a:off x="7438329" y="3229718"/>
                <a:ext cx="131400" cy="142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B553A4A-D427-4A55-8709-2D9E34B338E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420689" y="3212078"/>
                  <a:ext cx="167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1BF50D1-22CB-4EA0-A4B7-6A6EA44CC862}"/>
                    </a:ext>
                  </a:extLst>
                </p14:cNvPr>
                <p14:cNvContentPartPr/>
                <p14:nvPr/>
              </p14:nvContentPartPr>
              <p14:xfrm>
                <a:off x="7639209" y="3262478"/>
                <a:ext cx="11160" cy="146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1BF50D1-22CB-4EA0-A4B7-6A6EA44CC86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621569" y="3244838"/>
                  <a:ext cx="46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456CFC7-976A-4A93-AFA3-C403A7889EA3}"/>
                    </a:ext>
                  </a:extLst>
                </p14:cNvPr>
                <p14:cNvContentPartPr/>
                <p14:nvPr/>
              </p14:nvContentPartPr>
              <p14:xfrm>
                <a:off x="7661169" y="3224318"/>
                <a:ext cx="130680" cy="1152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456CFC7-976A-4A93-AFA3-C403A7889EA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643529" y="3206678"/>
                  <a:ext cx="166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63C11F6-124A-4C8C-8C0F-C2E6D15CEFB5}"/>
                    </a:ext>
                  </a:extLst>
                </p14:cNvPr>
                <p14:cNvContentPartPr/>
                <p14:nvPr/>
              </p14:nvContentPartPr>
              <p14:xfrm>
                <a:off x="7904529" y="3262478"/>
                <a:ext cx="27720" cy="162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63C11F6-124A-4C8C-8C0F-C2E6D15CEFB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886529" y="3244838"/>
                  <a:ext cx="63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504CA0A-6532-4873-B166-D0E05CC14277}"/>
                    </a:ext>
                  </a:extLst>
                </p14:cNvPr>
                <p14:cNvContentPartPr/>
                <p14:nvPr/>
              </p14:nvContentPartPr>
              <p14:xfrm>
                <a:off x="7920729" y="3284078"/>
                <a:ext cx="119160" cy="141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504CA0A-6532-4873-B166-D0E05CC1427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903089" y="3266438"/>
                  <a:ext cx="1548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A912DAB-4B8C-46D3-8459-A7C9F92BD38F}"/>
                    </a:ext>
                  </a:extLst>
                </p14:cNvPr>
                <p14:cNvContentPartPr/>
                <p14:nvPr/>
              </p14:nvContentPartPr>
              <p14:xfrm>
                <a:off x="8044929" y="3268238"/>
                <a:ext cx="29880" cy="200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A912DAB-4B8C-46D3-8459-A7C9F92BD38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027289" y="3250238"/>
                  <a:ext cx="6552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996091E-F3DB-4C7E-981F-498A66D6D540}"/>
              </a:ext>
            </a:extLst>
          </p:cNvPr>
          <p:cNvGrpSpPr/>
          <p:nvPr/>
        </p:nvGrpSpPr>
        <p:grpSpPr>
          <a:xfrm>
            <a:off x="3344409" y="854798"/>
            <a:ext cx="5026320" cy="1629000"/>
            <a:chOff x="3344409" y="854798"/>
            <a:chExt cx="5026320" cy="162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1BAA112-6DBF-4702-BEE6-95D9B48CA932}"/>
                    </a:ext>
                  </a:extLst>
                </p14:cNvPr>
                <p14:cNvContentPartPr/>
                <p14:nvPr/>
              </p14:nvContentPartPr>
              <p14:xfrm>
                <a:off x="3344409" y="854798"/>
                <a:ext cx="3830760" cy="547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1BAA112-6DBF-4702-BEE6-95D9B48CA93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326409" y="836798"/>
                  <a:ext cx="386640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2F3E561-2A7D-4E42-9B40-673981415744}"/>
                    </a:ext>
                  </a:extLst>
                </p14:cNvPr>
                <p14:cNvContentPartPr/>
                <p14:nvPr/>
              </p14:nvContentPartPr>
              <p14:xfrm>
                <a:off x="7041249" y="1293278"/>
                <a:ext cx="150480" cy="254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2F3E561-2A7D-4E42-9B40-67398141574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023249" y="1275278"/>
                  <a:ext cx="1861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75ACCCF-D4B1-43EC-953A-97FD22690D35}"/>
                    </a:ext>
                  </a:extLst>
                </p14:cNvPr>
                <p14:cNvContentPartPr/>
                <p14:nvPr/>
              </p14:nvContentPartPr>
              <p14:xfrm>
                <a:off x="7596369" y="1655438"/>
                <a:ext cx="360" cy="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75ACCCF-D4B1-43EC-953A-97FD22690D3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78369" y="163779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6080F40-03DE-4EF5-8A6A-23E4E07A6036}"/>
                    </a:ext>
                  </a:extLst>
                </p14:cNvPr>
                <p14:cNvContentPartPr/>
                <p14:nvPr/>
              </p14:nvContentPartPr>
              <p14:xfrm>
                <a:off x="7650369" y="1579838"/>
                <a:ext cx="92520" cy="54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6080F40-03DE-4EF5-8A6A-23E4E07A603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32369" y="1561838"/>
                  <a:ext cx="128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F85E937-3E12-4978-B85C-60084A1A6644}"/>
                    </a:ext>
                  </a:extLst>
                </p14:cNvPr>
                <p14:cNvContentPartPr/>
                <p14:nvPr/>
              </p14:nvContentPartPr>
              <p14:xfrm>
                <a:off x="7791129" y="1563278"/>
                <a:ext cx="22320" cy="5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F85E937-3E12-4978-B85C-60084A1A664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773129" y="1545278"/>
                  <a:ext cx="57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F35E22B-D3F8-4BE0-A6A6-5D939E5A216F}"/>
                    </a:ext>
                  </a:extLst>
                </p14:cNvPr>
                <p14:cNvContentPartPr/>
                <p14:nvPr/>
              </p14:nvContentPartPr>
              <p14:xfrm>
                <a:off x="7617969" y="2034158"/>
                <a:ext cx="108360" cy="975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F35E22B-D3F8-4BE0-A6A6-5D939E5A216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600329" y="2016518"/>
                  <a:ext cx="1440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145E280-9379-4DEE-80E1-25B764A34D92}"/>
                    </a:ext>
                  </a:extLst>
                </p14:cNvPr>
                <p14:cNvContentPartPr/>
                <p14:nvPr/>
              </p14:nvContentPartPr>
              <p14:xfrm>
                <a:off x="7791129" y="2179958"/>
                <a:ext cx="27720" cy="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145E280-9379-4DEE-80E1-25B764A34D9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73129" y="2162318"/>
                  <a:ext cx="63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12CA5F8-7896-44C3-A9AC-4D770C67520F}"/>
                    </a:ext>
                  </a:extLst>
                </p14:cNvPr>
                <p14:cNvContentPartPr/>
                <p14:nvPr/>
              </p14:nvContentPartPr>
              <p14:xfrm>
                <a:off x="7915329" y="2191118"/>
                <a:ext cx="360" cy="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12CA5F8-7896-44C3-A9AC-4D770C6752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97689" y="217347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D865371-8936-46AF-B752-74AA186A33D6}"/>
                    </a:ext>
                  </a:extLst>
                </p14:cNvPr>
                <p14:cNvContentPartPr/>
                <p14:nvPr/>
              </p14:nvContentPartPr>
              <p14:xfrm>
                <a:off x="7429689" y="1493078"/>
                <a:ext cx="5040" cy="777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D865371-8936-46AF-B752-74AA186A33D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412049" y="1475438"/>
                  <a:ext cx="40680" cy="81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C98B9A2-509A-4332-904B-F24A4317D740}"/>
                    </a:ext>
                  </a:extLst>
                </p14:cNvPr>
                <p14:cNvContentPartPr/>
                <p14:nvPr/>
              </p14:nvContentPartPr>
              <p14:xfrm>
                <a:off x="7328889" y="1341878"/>
                <a:ext cx="1041840" cy="1141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C98B9A2-509A-4332-904B-F24A4317D74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311249" y="1323878"/>
                  <a:ext cx="1077480" cy="11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6005BF3-761C-41FA-BC37-F12962B0AD4B}"/>
                    </a:ext>
                  </a:extLst>
                </p14:cNvPr>
                <p14:cNvContentPartPr/>
                <p14:nvPr/>
              </p14:nvContentPartPr>
              <p14:xfrm>
                <a:off x="7920729" y="1613318"/>
                <a:ext cx="102600" cy="118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6005BF3-761C-41FA-BC37-F12962B0AD4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903089" y="1595318"/>
                  <a:ext cx="1382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58764D5-A9FA-484C-8ADC-EC20F030D3F4}"/>
                    </a:ext>
                  </a:extLst>
                </p14:cNvPr>
                <p14:cNvContentPartPr/>
                <p14:nvPr/>
              </p14:nvContentPartPr>
              <p14:xfrm>
                <a:off x="7904529" y="1801958"/>
                <a:ext cx="125280" cy="92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58764D5-A9FA-484C-8ADC-EC20F030D3F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886529" y="1783958"/>
                  <a:ext cx="160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273896F-AFA3-4978-8B85-C6FDA747E98D}"/>
                    </a:ext>
                  </a:extLst>
                </p14:cNvPr>
                <p14:cNvContentPartPr/>
                <p14:nvPr/>
              </p14:nvContentPartPr>
              <p14:xfrm>
                <a:off x="7769889" y="1931558"/>
                <a:ext cx="97560" cy="864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273896F-AFA3-4978-8B85-C6FDA747E98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751889" y="1913918"/>
                  <a:ext cx="1332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73E1742-9B9A-4910-8535-D53308C631CB}"/>
                    </a:ext>
                  </a:extLst>
                </p14:cNvPr>
                <p14:cNvContentPartPr/>
                <p14:nvPr/>
              </p14:nvContentPartPr>
              <p14:xfrm>
                <a:off x="7759089" y="2034158"/>
                <a:ext cx="249120" cy="200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73E1742-9B9A-4910-8535-D53308C631C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741089" y="2016518"/>
                  <a:ext cx="2847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80AD45F-05A9-4C50-8AD7-2E382E168FED}"/>
                    </a:ext>
                  </a:extLst>
                </p14:cNvPr>
                <p14:cNvContentPartPr/>
                <p14:nvPr/>
              </p14:nvContentPartPr>
              <p14:xfrm>
                <a:off x="7644249" y="2250878"/>
                <a:ext cx="180000" cy="27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80AD45F-05A9-4C50-8AD7-2E382E168FE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626609" y="2232878"/>
                  <a:ext cx="215640" cy="63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55873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31C91D-C52F-432A-93A8-C36208E5A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2512" y="2067694"/>
            <a:ext cx="5698976" cy="1440160"/>
          </a:xfrm>
        </p:spPr>
        <p:txBody>
          <a:bodyPr/>
          <a:lstStyle/>
          <a:p>
            <a:r>
              <a:rPr lang="en-US"/>
              <a:t>Go to: </a:t>
            </a:r>
            <a:br>
              <a:rPr lang="en-US"/>
            </a:br>
            <a:r>
              <a:rPr lang="en-US"/>
              <a:t>Chap03_Classification.py</a:t>
            </a:r>
          </a:p>
        </p:txBody>
      </p:sp>
    </p:spTree>
    <p:extLst>
      <p:ext uri="{BB962C8B-B14F-4D97-AF65-F5344CB8AC3E}">
        <p14:creationId xmlns:p14="http://schemas.microsoft.com/office/powerpoint/2010/main" val="242239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C23864-E2B0-43AE-A274-C09F2879F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5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6D87A6-FD7B-4A2C-B411-144BB460FB83}"/>
              </a:ext>
            </a:extLst>
          </p:cNvPr>
          <p:cNvSpPr txBox="1"/>
          <p:nvPr/>
        </p:nvSpPr>
        <p:spPr>
          <a:xfrm>
            <a:off x="3714473" y="277266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</a:rPr>
              <a:t>Stochastic Gradient Descent (SGD)</a:t>
            </a:r>
            <a:endParaRPr lang="en-US" sz="20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72D406A-E09D-488D-B335-06D3182B1410}"/>
                  </a:ext>
                </a:extLst>
              </p14:cNvPr>
              <p14:cNvContentPartPr/>
              <p14:nvPr/>
            </p14:nvContentPartPr>
            <p14:xfrm>
              <a:off x="5646609" y="2332958"/>
              <a:ext cx="1992240" cy="7297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72D406A-E09D-488D-B335-06D3182B14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8969" y="2314958"/>
                <a:ext cx="2027880" cy="76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34E05878-84B0-4CF1-AD2E-F9D396802338}"/>
              </a:ext>
            </a:extLst>
          </p:cNvPr>
          <p:cNvGrpSpPr/>
          <p:nvPr/>
        </p:nvGrpSpPr>
        <p:grpSpPr>
          <a:xfrm>
            <a:off x="5410809" y="1071518"/>
            <a:ext cx="3217320" cy="2748600"/>
            <a:chOff x="5410809" y="1071518"/>
            <a:chExt cx="3217320" cy="274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F557EB0-B29B-4842-9740-81E97C8E252C}"/>
                    </a:ext>
                  </a:extLst>
                </p14:cNvPr>
                <p14:cNvContentPartPr/>
                <p14:nvPr/>
              </p14:nvContentPartPr>
              <p14:xfrm>
                <a:off x="5485689" y="1958558"/>
                <a:ext cx="157680" cy="1747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F557EB0-B29B-4842-9740-81E97C8E252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68049" y="1940918"/>
                  <a:ext cx="193320" cy="178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CE9C8C8-18CA-4BA2-83E3-5CE3B561F285}"/>
                    </a:ext>
                  </a:extLst>
                </p14:cNvPr>
                <p14:cNvContentPartPr/>
                <p14:nvPr/>
              </p14:nvContentPartPr>
              <p14:xfrm>
                <a:off x="5410809" y="3522038"/>
                <a:ext cx="1757880" cy="147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CE9C8C8-18CA-4BA2-83E3-5CE3B561F28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92809" y="3504398"/>
                  <a:ext cx="17935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F21E475-0D73-4831-A4C1-88D2F8421F20}"/>
                    </a:ext>
                  </a:extLst>
                </p14:cNvPr>
                <p14:cNvContentPartPr/>
                <p14:nvPr/>
              </p14:nvContentPartPr>
              <p14:xfrm>
                <a:off x="7266249" y="3374078"/>
                <a:ext cx="369000" cy="446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F21E475-0D73-4831-A4C1-88D2F8421F2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48249" y="3356078"/>
                  <a:ext cx="40464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9A9C220-2C42-44A2-B02F-A1E4E771CD25}"/>
                    </a:ext>
                  </a:extLst>
                </p14:cNvPr>
                <p14:cNvContentPartPr/>
                <p14:nvPr/>
              </p14:nvContentPartPr>
              <p14:xfrm>
                <a:off x="5448249" y="1812398"/>
                <a:ext cx="276480" cy="135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9A9C220-2C42-44A2-B02F-A1E4E771CD2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30609" y="1794398"/>
                  <a:ext cx="312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7EE8812-3153-4697-9567-28E48EF386CE}"/>
                    </a:ext>
                  </a:extLst>
                </p14:cNvPr>
                <p14:cNvContentPartPr/>
                <p14:nvPr/>
              </p14:nvContentPartPr>
              <p14:xfrm>
                <a:off x="5783769" y="2867558"/>
                <a:ext cx="32400" cy="27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7EE8812-3153-4697-9567-28E48EF386C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66129" y="2849918"/>
                  <a:ext cx="68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6523156-F31D-40FA-AE72-C76864845235}"/>
                    </a:ext>
                  </a:extLst>
                </p14:cNvPr>
                <p14:cNvContentPartPr/>
                <p14:nvPr/>
              </p14:nvContentPartPr>
              <p14:xfrm>
                <a:off x="5930289" y="2580638"/>
                <a:ext cx="421920" cy="173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6523156-F31D-40FA-AE72-C7686484523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12289" y="2562638"/>
                  <a:ext cx="4575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712065-6128-4001-901A-683DD49CAF93}"/>
                    </a:ext>
                  </a:extLst>
                </p14:cNvPr>
                <p14:cNvContentPartPr/>
                <p14:nvPr/>
              </p14:nvContentPartPr>
              <p14:xfrm>
                <a:off x="6546609" y="2672798"/>
                <a:ext cx="595440" cy="157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712065-6128-4001-901A-683DD49CAF9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28609" y="2654798"/>
                  <a:ext cx="6310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4047E4A-AAFD-4F0D-8FD0-0F9A8DB33F51}"/>
                    </a:ext>
                  </a:extLst>
                </p14:cNvPr>
                <p14:cNvContentPartPr/>
                <p14:nvPr/>
              </p14:nvContentPartPr>
              <p14:xfrm>
                <a:off x="7239609" y="2537438"/>
                <a:ext cx="32400" cy="38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4047E4A-AAFD-4F0D-8FD0-0F9A8DB33F5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21609" y="2519438"/>
                  <a:ext cx="680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EA7339F-E60C-4E69-961F-992635560D8F}"/>
                    </a:ext>
                  </a:extLst>
                </p14:cNvPr>
                <p14:cNvContentPartPr/>
                <p14:nvPr/>
              </p14:nvContentPartPr>
              <p14:xfrm>
                <a:off x="5945769" y="2786558"/>
                <a:ext cx="60480" cy="37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EA7339F-E60C-4E69-961F-992635560D8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28129" y="2768558"/>
                  <a:ext cx="961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219B425-0E10-4B6F-AE82-C70EFE0229B0}"/>
                    </a:ext>
                  </a:extLst>
                </p14:cNvPr>
                <p14:cNvContentPartPr/>
                <p14:nvPr/>
              </p14:nvContentPartPr>
              <p14:xfrm>
                <a:off x="6075729" y="2629598"/>
                <a:ext cx="330480" cy="92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219B425-0E10-4B6F-AE82-C70EFE0229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57729" y="2611958"/>
                  <a:ext cx="3661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E769AF8-E567-4417-A730-BD9A7E9DC4DC}"/>
                    </a:ext>
                  </a:extLst>
                </p14:cNvPr>
                <p14:cNvContentPartPr/>
                <p14:nvPr/>
              </p14:nvContentPartPr>
              <p14:xfrm>
                <a:off x="6552009" y="2640038"/>
                <a:ext cx="211680" cy="173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E769AF8-E567-4417-A730-BD9A7E9DC4D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34369" y="2622398"/>
                  <a:ext cx="2473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3D25D92-DB7B-4688-BA20-34D590D42BE9}"/>
                    </a:ext>
                  </a:extLst>
                </p14:cNvPr>
                <p14:cNvContentPartPr/>
                <p14:nvPr/>
              </p14:nvContentPartPr>
              <p14:xfrm>
                <a:off x="6914889" y="2553278"/>
                <a:ext cx="286560" cy="200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3D25D92-DB7B-4688-BA20-34D590D42BE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897249" y="2535638"/>
                  <a:ext cx="3222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971CEAF-3610-4609-92A9-6AD2A18A6A7B}"/>
                    </a:ext>
                  </a:extLst>
                </p14:cNvPr>
                <p14:cNvContentPartPr/>
                <p14:nvPr/>
              </p14:nvContentPartPr>
              <p14:xfrm>
                <a:off x="7299009" y="2521598"/>
                <a:ext cx="16200" cy="5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971CEAF-3610-4609-92A9-6AD2A18A6A7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81009" y="2503598"/>
                  <a:ext cx="518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9B900BE-CEFB-4172-ADBA-871813CFAE64}"/>
                    </a:ext>
                  </a:extLst>
                </p14:cNvPr>
                <p14:cNvContentPartPr/>
                <p14:nvPr/>
              </p14:nvContentPartPr>
              <p14:xfrm>
                <a:off x="7260849" y="1662638"/>
                <a:ext cx="74880" cy="750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9B900BE-CEFB-4172-ADBA-871813CFAE6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42849" y="1644998"/>
                  <a:ext cx="110520" cy="78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7103D98-B82B-4C37-820E-A8063D7751A8}"/>
                    </a:ext>
                  </a:extLst>
                </p14:cNvPr>
                <p14:cNvContentPartPr/>
                <p14:nvPr/>
              </p14:nvContentPartPr>
              <p14:xfrm>
                <a:off x="7266249" y="1617278"/>
                <a:ext cx="151920" cy="60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7103D98-B82B-4C37-820E-A8063D7751A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48249" y="1599638"/>
                  <a:ext cx="1875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C349E23-45C4-4CEA-B9D1-5CEA0E6A2589}"/>
                    </a:ext>
                  </a:extLst>
                </p14:cNvPr>
                <p14:cNvContentPartPr/>
                <p14:nvPr/>
              </p14:nvContentPartPr>
              <p14:xfrm>
                <a:off x="6892569" y="1261598"/>
                <a:ext cx="223200" cy="374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C349E23-45C4-4CEA-B9D1-5CEA0E6A258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74569" y="1243598"/>
                  <a:ext cx="2588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46A8F92-5DAF-41D5-8F15-C147ED5A6901}"/>
                    </a:ext>
                  </a:extLst>
                </p14:cNvPr>
                <p14:cNvContentPartPr/>
                <p14:nvPr/>
              </p14:nvContentPartPr>
              <p14:xfrm>
                <a:off x="7358409" y="1314878"/>
                <a:ext cx="151560" cy="48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46A8F92-5DAF-41D5-8F15-C147ED5A690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40769" y="1296878"/>
                  <a:ext cx="1872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09FACEF-35FB-43FD-A85F-8F5B64F48D58}"/>
                    </a:ext>
                  </a:extLst>
                </p14:cNvPr>
                <p14:cNvContentPartPr/>
                <p14:nvPr/>
              </p14:nvContentPartPr>
              <p14:xfrm>
                <a:off x="7578369" y="1322438"/>
                <a:ext cx="147960" cy="127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09FACEF-35FB-43FD-A85F-8F5B64F48D5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60729" y="1304438"/>
                  <a:ext cx="1836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5ADC821-94D9-4C6A-AE80-36E24B975DB2}"/>
                    </a:ext>
                  </a:extLst>
                </p14:cNvPr>
                <p14:cNvContentPartPr/>
                <p14:nvPr/>
              </p14:nvContentPartPr>
              <p14:xfrm>
                <a:off x="8045289" y="1325318"/>
                <a:ext cx="135720" cy="135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5ADC821-94D9-4C6A-AE80-36E24B975DB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27289" y="1307318"/>
                  <a:ext cx="171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75719E5-0A72-400F-90E6-84562BEA45B1}"/>
                    </a:ext>
                  </a:extLst>
                </p14:cNvPr>
                <p14:cNvContentPartPr/>
                <p14:nvPr/>
              </p14:nvContentPartPr>
              <p14:xfrm>
                <a:off x="7742529" y="1492718"/>
                <a:ext cx="87840" cy="179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75719E5-0A72-400F-90E6-84562BEA45B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24529" y="1474718"/>
                  <a:ext cx="123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79C9DB9-A7DC-4739-B9FE-38D2CE2C43BD}"/>
                    </a:ext>
                  </a:extLst>
                </p14:cNvPr>
                <p14:cNvContentPartPr/>
                <p14:nvPr/>
              </p14:nvContentPartPr>
              <p14:xfrm>
                <a:off x="8304849" y="1071518"/>
                <a:ext cx="82440" cy="195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79C9DB9-A7DC-4739-B9FE-38D2CE2C43B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87209" y="1053518"/>
                  <a:ext cx="1180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8E39E7D-9854-44B5-BDB0-A501FA36D96E}"/>
                    </a:ext>
                  </a:extLst>
                </p14:cNvPr>
                <p14:cNvContentPartPr/>
                <p14:nvPr/>
              </p14:nvContentPartPr>
              <p14:xfrm>
                <a:off x="7536969" y="1752638"/>
                <a:ext cx="54360" cy="195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8E39E7D-9854-44B5-BDB0-A501FA36D96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18969" y="1734998"/>
                  <a:ext cx="90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190E945-3E8F-48C9-A002-00DEC15CFD2F}"/>
                    </a:ext>
                  </a:extLst>
                </p14:cNvPr>
                <p14:cNvContentPartPr/>
                <p14:nvPr/>
              </p14:nvContentPartPr>
              <p14:xfrm>
                <a:off x="7455609" y="1828958"/>
                <a:ext cx="173880" cy="54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190E945-3E8F-48C9-A002-00DEC15CFD2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37609" y="1810958"/>
                  <a:ext cx="2095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83756D0-C4E0-4D2B-B5FD-2942EEAB9786}"/>
                    </a:ext>
                  </a:extLst>
                </p14:cNvPr>
                <p14:cNvContentPartPr/>
                <p14:nvPr/>
              </p14:nvContentPartPr>
              <p14:xfrm>
                <a:off x="7719849" y="1875038"/>
                <a:ext cx="190440" cy="262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83756D0-C4E0-4D2B-B5FD-2942EEAB978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01849" y="1857398"/>
                  <a:ext cx="2260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9165B4-A023-48F4-9348-4AFD7CAB0F01}"/>
                    </a:ext>
                  </a:extLst>
                </p14:cNvPr>
                <p14:cNvContentPartPr/>
                <p14:nvPr/>
              </p14:nvContentPartPr>
              <p14:xfrm>
                <a:off x="8196849" y="1947758"/>
                <a:ext cx="135720" cy="114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9165B4-A023-48F4-9348-4AFD7CAB0F0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79209" y="1929758"/>
                  <a:ext cx="1713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8EDF041-6AAC-48DE-A37D-3D4EB4E2A07D}"/>
                    </a:ext>
                  </a:extLst>
                </p14:cNvPr>
                <p14:cNvContentPartPr/>
                <p14:nvPr/>
              </p14:nvContentPartPr>
              <p14:xfrm>
                <a:off x="8516169" y="1817798"/>
                <a:ext cx="103680" cy="97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8EDF041-6AAC-48DE-A37D-3D4EB4E2A07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98169" y="1800158"/>
                  <a:ext cx="139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5C53FFA-EA42-4FE0-9EBE-A37299407D54}"/>
                    </a:ext>
                  </a:extLst>
                </p14:cNvPr>
                <p14:cNvContentPartPr/>
                <p14:nvPr/>
              </p14:nvContentPartPr>
              <p14:xfrm>
                <a:off x="7904529" y="2342318"/>
                <a:ext cx="60480" cy="200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5C53FFA-EA42-4FE0-9EBE-A37299407D5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86529" y="2324678"/>
                  <a:ext cx="961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DCCF416-7584-417D-A6C8-36A0FBBE38B4}"/>
                    </a:ext>
                  </a:extLst>
                </p14:cNvPr>
                <p14:cNvContentPartPr/>
                <p14:nvPr/>
              </p14:nvContentPartPr>
              <p14:xfrm>
                <a:off x="7861329" y="2413238"/>
                <a:ext cx="163080" cy="48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DCCF416-7584-417D-A6C8-36A0FBBE38B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43689" y="2395238"/>
                  <a:ext cx="198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13D961C-4F79-4F80-8A90-47ED1510EAB7}"/>
                    </a:ext>
                  </a:extLst>
                </p14:cNvPr>
                <p14:cNvContentPartPr/>
                <p14:nvPr/>
              </p14:nvContentPartPr>
              <p14:xfrm>
                <a:off x="8072649" y="2488838"/>
                <a:ext cx="227520" cy="199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13D961C-4F79-4F80-8A90-47ED1510EAB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54649" y="2471198"/>
                  <a:ext cx="2631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F01A56A-DC2F-4133-84B4-C4A673E41840}"/>
                    </a:ext>
                  </a:extLst>
                </p14:cNvPr>
                <p14:cNvContentPartPr/>
                <p14:nvPr/>
              </p14:nvContentPartPr>
              <p14:xfrm>
                <a:off x="8494209" y="2564438"/>
                <a:ext cx="133920" cy="124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F01A56A-DC2F-4133-84B4-C4A673E4184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76569" y="2546798"/>
                  <a:ext cx="16956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5187749-FA2A-4B54-999C-49B9120D9936}"/>
              </a:ext>
            </a:extLst>
          </p:cNvPr>
          <p:cNvGrpSpPr/>
          <p:nvPr/>
        </p:nvGrpSpPr>
        <p:grpSpPr>
          <a:xfrm>
            <a:off x="7850529" y="2899598"/>
            <a:ext cx="563040" cy="379800"/>
            <a:chOff x="7850529" y="2899598"/>
            <a:chExt cx="56304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FAABCBD-AA06-47AC-BEB6-38696EC93214}"/>
                    </a:ext>
                  </a:extLst>
                </p14:cNvPr>
                <p14:cNvContentPartPr/>
                <p14:nvPr/>
              </p14:nvContentPartPr>
              <p14:xfrm>
                <a:off x="7909929" y="2899598"/>
                <a:ext cx="87120" cy="233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FAABCBD-AA06-47AC-BEB6-38696EC9321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92289" y="2881958"/>
                  <a:ext cx="1227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BB997CD-55A7-42B8-AD09-FE208AA82EDB}"/>
                    </a:ext>
                  </a:extLst>
                </p14:cNvPr>
                <p14:cNvContentPartPr/>
                <p14:nvPr/>
              </p14:nvContentPartPr>
              <p14:xfrm>
                <a:off x="7850529" y="3019118"/>
                <a:ext cx="244440" cy="33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BB997CD-55A7-42B8-AD09-FE208AA82ED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32529" y="3001118"/>
                  <a:ext cx="2800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6BE1D4B-22A6-460D-BCA0-36370D725B05}"/>
                    </a:ext>
                  </a:extLst>
                </p14:cNvPr>
                <p14:cNvContentPartPr/>
                <p14:nvPr/>
              </p14:nvContentPartPr>
              <p14:xfrm>
                <a:off x="8304849" y="2980958"/>
                <a:ext cx="108720" cy="298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6BE1D4B-22A6-460D-BCA0-36370D725B0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87209" y="2962958"/>
                  <a:ext cx="144360" cy="33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D6EB1A0-D824-4894-9495-70004C08E757}"/>
                  </a:ext>
                </a:extLst>
              </p14:cNvPr>
              <p14:cNvContentPartPr/>
              <p14:nvPr/>
            </p14:nvContentPartPr>
            <p14:xfrm>
              <a:off x="5356089" y="643838"/>
              <a:ext cx="2251440" cy="601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D6EB1A0-D824-4894-9495-70004C08E75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38089" y="625838"/>
                <a:ext cx="228708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8A159D17-CB9A-4469-9C73-E837CF24968F}"/>
              </a:ext>
            </a:extLst>
          </p:cNvPr>
          <p:cNvGrpSpPr/>
          <p:nvPr/>
        </p:nvGrpSpPr>
        <p:grpSpPr>
          <a:xfrm>
            <a:off x="4761009" y="138758"/>
            <a:ext cx="157320" cy="191880"/>
            <a:chOff x="4761009" y="138758"/>
            <a:chExt cx="157320" cy="19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98A46C7-F171-4B8D-BA5D-B0C82264D288}"/>
                    </a:ext>
                  </a:extLst>
                </p14:cNvPr>
                <p14:cNvContentPartPr/>
                <p14:nvPr/>
              </p14:nvContentPartPr>
              <p14:xfrm>
                <a:off x="4843089" y="138758"/>
                <a:ext cx="75240" cy="132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98A46C7-F171-4B8D-BA5D-B0C82264D28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25089" y="120758"/>
                  <a:ext cx="110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FF0DAE7-9D04-4C3F-B7E2-4A95B2415782}"/>
                    </a:ext>
                  </a:extLst>
                </p14:cNvPr>
                <p14:cNvContentPartPr/>
                <p14:nvPr/>
              </p14:nvContentPartPr>
              <p14:xfrm>
                <a:off x="4761009" y="243158"/>
                <a:ext cx="97560" cy="87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FF0DAE7-9D04-4C3F-B7E2-4A95B241578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43369" y="225518"/>
                  <a:ext cx="133200" cy="12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A43C10D-A0C0-4B56-811E-67A247EB9193}"/>
                  </a:ext>
                </a:extLst>
              </p14:cNvPr>
              <p14:cNvContentPartPr/>
              <p14:nvPr/>
            </p14:nvContentPartPr>
            <p14:xfrm>
              <a:off x="3819609" y="576878"/>
              <a:ext cx="1201680" cy="604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A43C10D-A0C0-4B56-811E-67A247EB919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801969" y="559238"/>
                <a:ext cx="1237320" cy="9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9F3EB24E-5264-4615-BC39-5FF642CB6139}"/>
              </a:ext>
            </a:extLst>
          </p:cNvPr>
          <p:cNvGrpSpPr/>
          <p:nvPr/>
        </p:nvGrpSpPr>
        <p:grpSpPr>
          <a:xfrm>
            <a:off x="470169" y="313358"/>
            <a:ext cx="2673360" cy="1434600"/>
            <a:chOff x="470169" y="313358"/>
            <a:chExt cx="2673360" cy="14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4BCAAE7-AA91-4E5C-82EC-2E532236F232}"/>
                    </a:ext>
                  </a:extLst>
                </p14:cNvPr>
                <p14:cNvContentPartPr/>
                <p14:nvPr/>
              </p14:nvContentPartPr>
              <p14:xfrm>
                <a:off x="594729" y="313358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4BCAAE7-AA91-4E5C-82EC-2E532236F23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7089" y="29571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8C9F8A0-CF29-493A-BA91-C86C313903CA}"/>
                    </a:ext>
                  </a:extLst>
                </p14:cNvPr>
                <p14:cNvContentPartPr/>
                <p14:nvPr/>
              </p14:nvContentPartPr>
              <p14:xfrm>
                <a:off x="470169" y="356558"/>
                <a:ext cx="163080" cy="266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8C9F8A0-CF29-493A-BA91-C86C313903C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2529" y="338918"/>
                  <a:ext cx="1987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2A81CFC-81F6-48C7-8A09-16F176427302}"/>
                    </a:ext>
                  </a:extLst>
                </p14:cNvPr>
                <p14:cNvContentPartPr/>
                <p14:nvPr/>
              </p14:nvContentPartPr>
              <p14:xfrm>
                <a:off x="697329" y="346118"/>
                <a:ext cx="314640" cy="363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2A81CFC-81F6-48C7-8A09-16F17642730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9329" y="328118"/>
                  <a:ext cx="3502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A4EC516-2C89-49B0-9A9F-9B386F5BB778}"/>
                    </a:ext>
                  </a:extLst>
                </p14:cNvPr>
                <p14:cNvContentPartPr/>
                <p14:nvPr/>
              </p14:nvContentPartPr>
              <p14:xfrm>
                <a:off x="1065609" y="395078"/>
                <a:ext cx="190080" cy="233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A4EC516-2C89-49B0-9A9F-9B386F5BB77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47969" y="377078"/>
                  <a:ext cx="2257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C1E55D7-7FE0-4F30-BAED-A627B7A53B0D}"/>
                    </a:ext>
                  </a:extLst>
                </p14:cNvPr>
                <p14:cNvContentPartPr/>
                <p14:nvPr/>
              </p14:nvContentPartPr>
              <p14:xfrm>
                <a:off x="1568529" y="486878"/>
                <a:ext cx="125280" cy="168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C1E55D7-7FE0-4F30-BAED-A627B7A53B0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550889" y="469238"/>
                  <a:ext cx="160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434A66B-99A5-4782-94E2-1795FED91186}"/>
                    </a:ext>
                  </a:extLst>
                </p14:cNvPr>
                <p14:cNvContentPartPr/>
                <p14:nvPr/>
              </p14:nvContentPartPr>
              <p14:xfrm>
                <a:off x="1731249" y="350438"/>
                <a:ext cx="114120" cy="272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434A66B-99A5-4782-94E2-1795FED9118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713609" y="332438"/>
                  <a:ext cx="1497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4A2BC81-92B0-4B6C-839B-A01C2259C2FE}"/>
                    </a:ext>
                  </a:extLst>
                </p14:cNvPr>
                <p14:cNvContentPartPr/>
                <p14:nvPr/>
              </p14:nvContentPartPr>
              <p14:xfrm>
                <a:off x="1866249" y="562478"/>
                <a:ext cx="141480" cy="135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4A2BC81-92B0-4B6C-839B-A01C2259C2F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848609" y="544838"/>
                  <a:ext cx="177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81D06A3-56CE-4049-AB5B-EAA49D5306F4}"/>
                    </a:ext>
                  </a:extLst>
                </p14:cNvPr>
                <p14:cNvContentPartPr/>
                <p14:nvPr/>
              </p14:nvContentPartPr>
              <p14:xfrm>
                <a:off x="2066769" y="508478"/>
                <a:ext cx="108360" cy="153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81D06A3-56CE-4049-AB5B-EAA49D5306F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49129" y="490478"/>
                  <a:ext cx="144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1A69908-3632-4954-9346-DD5513674268}"/>
                    </a:ext>
                  </a:extLst>
                </p14:cNvPr>
                <p14:cNvContentPartPr/>
                <p14:nvPr/>
              </p14:nvContentPartPr>
              <p14:xfrm>
                <a:off x="2245329" y="528998"/>
                <a:ext cx="54360" cy="142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1A69908-3632-4954-9346-DD551367426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27329" y="510998"/>
                  <a:ext cx="90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B4ADCF4-F26A-4233-A404-05658EB8AC17}"/>
                    </a:ext>
                  </a:extLst>
                </p14:cNvPr>
                <p14:cNvContentPartPr/>
                <p14:nvPr/>
              </p14:nvContentPartPr>
              <p14:xfrm>
                <a:off x="2299329" y="459878"/>
                <a:ext cx="81720" cy="244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B4ADCF4-F26A-4233-A404-05658EB8AC1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81329" y="441878"/>
                  <a:ext cx="1173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5487125-3D37-4A72-811C-21938EF65EC0}"/>
                    </a:ext>
                  </a:extLst>
                </p14:cNvPr>
                <p14:cNvContentPartPr/>
                <p14:nvPr/>
              </p14:nvContentPartPr>
              <p14:xfrm>
                <a:off x="2494089" y="378518"/>
                <a:ext cx="217800" cy="461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5487125-3D37-4A72-811C-21938EF65EC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76089" y="360878"/>
                  <a:ext cx="25344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E6FA6D0-16EC-496D-9D26-21D15BE6A563}"/>
                    </a:ext>
                  </a:extLst>
                </p14:cNvPr>
                <p14:cNvContentPartPr/>
                <p14:nvPr/>
              </p14:nvContentPartPr>
              <p14:xfrm>
                <a:off x="2737809" y="530078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E6FA6D0-16EC-496D-9D26-21D15BE6A56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20169" y="51207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53648C5-947C-46F3-A4F5-87572BBB660D}"/>
                    </a:ext>
                  </a:extLst>
                </p14:cNvPr>
                <p14:cNvContentPartPr/>
                <p14:nvPr/>
              </p14:nvContentPartPr>
              <p14:xfrm>
                <a:off x="2845809" y="584438"/>
                <a:ext cx="297720" cy="210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53648C5-947C-46F3-A4F5-87572BBB660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827809" y="566798"/>
                  <a:ext cx="3333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F0BC293-3003-4816-9213-08AF406513E5}"/>
                    </a:ext>
                  </a:extLst>
                </p14:cNvPr>
                <p14:cNvContentPartPr/>
                <p14:nvPr/>
              </p14:nvContentPartPr>
              <p14:xfrm>
                <a:off x="481329" y="821678"/>
                <a:ext cx="2504160" cy="228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F0BC293-3003-4816-9213-08AF406513E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63689" y="803678"/>
                  <a:ext cx="25398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53F1EB5-EC7F-4442-B0CB-BD7727052AE4}"/>
                    </a:ext>
                  </a:extLst>
                </p14:cNvPr>
                <p14:cNvContentPartPr/>
                <p14:nvPr/>
              </p14:nvContentPartPr>
              <p14:xfrm>
                <a:off x="1303569" y="1055318"/>
                <a:ext cx="276480" cy="660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53F1EB5-EC7F-4442-B0CB-BD7727052AE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285569" y="1037318"/>
                  <a:ext cx="31212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CB75018-115E-4EAE-9450-E062C7C2C688}"/>
                    </a:ext>
                  </a:extLst>
                </p14:cNvPr>
                <p14:cNvContentPartPr/>
                <p14:nvPr/>
              </p14:nvContentPartPr>
              <p14:xfrm>
                <a:off x="1541889" y="1585238"/>
                <a:ext cx="76320" cy="162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CB75018-115E-4EAE-9450-E062C7C2C68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524249" y="1567598"/>
                  <a:ext cx="11196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BFBB2DD-605F-489D-8080-AADB24D5F67F}"/>
              </a:ext>
            </a:extLst>
          </p:cNvPr>
          <p:cNvGrpSpPr/>
          <p:nvPr/>
        </p:nvGrpSpPr>
        <p:grpSpPr>
          <a:xfrm>
            <a:off x="3181329" y="1622678"/>
            <a:ext cx="893160" cy="374400"/>
            <a:chOff x="3181329" y="1622678"/>
            <a:chExt cx="89316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D2412E7-0AEB-4435-806A-5D3CBB72E04D}"/>
                    </a:ext>
                  </a:extLst>
                </p14:cNvPr>
                <p14:cNvContentPartPr/>
                <p14:nvPr/>
              </p14:nvContentPartPr>
              <p14:xfrm>
                <a:off x="3181329" y="1752278"/>
                <a:ext cx="342000" cy="112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D2412E7-0AEB-4435-806A-5D3CBB72E04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163689" y="1734638"/>
                  <a:ext cx="3776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F2E1DE7-E34B-4920-88EF-6504DAE70710}"/>
                    </a:ext>
                  </a:extLst>
                </p14:cNvPr>
                <p14:cNvContentPartPr/>
                <p14:nvPr/>
              </p14:nvContentPartPr>
              <p14:xfrm>
                <a:off x="3652209" y="1622678"/>
                <a:ext cx="134280" cy="265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F2E1DE7-E34B-4920-88EF-6504DAE7071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634209" y="1605038"/>
                  <a:ext cx="1699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74F51B4-08CF-491A-B593-5988B7D8E42E}"/>
                    </a:ext>
                  </a:extLst>
                </p14:cNvPr>
                <p14:cNvContentPartPr/>
                <p14:nvPr/>
              </p14:nvContentPartPr>
              <p14:xfrm>
                <a:off x="3808809" y="1827878"/>
                <a:ext cx="87840" cy="119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74F51B4-08CF-491A-B593-5988B7D8E42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791169" y="1810238"/>
                  <a:ext cx="123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EF5AD42-D0C9-4F8E-BBEA-D9162D860272}"/>
                    </a:ext>
                  </a:extLst>
                </p14:cNvPr>
                <p14:cNvContentPartPr/>
                <p14:nvPr/>
              </p14:nvContentPartPr>
              <p14:xfrm>
                <a:off x="3966129" y="1693238"/>
                <a:ext cx="108360" cy="303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EF5AD42-D0C9-4F8E-BBEA-D9162D86027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948129" y="1675598"/>
                  <a:ext cx="144000" cy="33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98005D7-A9C4-490D-976E-88CC1B896AB8}"/>
              </a:ext>
            </a:extLst>
          </p:cNvPr>
          <p:cNvGrpSpPr/>
          <p:nvPr/>
        </p:nvGrpSpPr>
        <p:grpSpPr>
          <a:xfrm>
            <a:off x="4350249" y="887198"/>
            <a:ext cx="616680" cy="1001160"/>
            <a:chOff x="4350249" y="887198"/>
            <a:chExt cx="616680" cy="100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58F7CC6-8046-4912-9E33-CEACA4BA3118}"/>
                    </a:ext>
                  </a:extLst>
                </p14:cNvPr>
                <p14:cNvContentPartPr/>
                <p14:nvPr/>
              </p14:nvContentPartPr>
              <p14:xfrm>
                <a:off x="4350249" y="1059998"/>
                <a:ext cx="530640" cy="828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58F7CC6-8046-4912-9E33-CEACA4BA311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332249" y="1042358"/>
                  <a:ext cx="56628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935353A-330E-4E37-A18F-31CF289BEAF1}"/>
                    </a:ext>
                  </a:extLst>
                </p14:cNvPr>
                <p14:cNvContentPartPr/>
                <p14:nvPr/>
              </p14:nvContentPartPr>
              <p14:xfrm>
                <a:off x="4793769" y="887198"/>
                <a:ext cx="173160" cy="173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935353A-330E-4E37-A18F-31CF289BEAF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775769" y="869558"/>
                  <a:ext cx="208800" cy="20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2CFDB4EE-2FF6-4513-9F67-34B6FC828AE3}"/>
                  </a:ext>
                </a:extLst>
              </p14:cNvPr>
              <p14:cNvContentPartPr/>
              <p14:nvPr/>
            </p14:nvContentPartPr>
            <p14:xfrm>
              <a:off x="2131929" y="3538238"/>
              <a:ext cx="108360" cy="1522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2CFDB4EE-2FF6-4513-9F67-34B6FC828AE3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113929" y="3520238"/>
                <a:ext cx="1440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151A150-4F60-42A9-8CF0-227990834781}"/>
                  </a:ext>
                </a:extLst>
              </p14:cNvPr>
              <p14:cNvContentPartPr/>
              <p14:nvPr/>
            </p14:nvContentPartPr>
            <p14:xfrm>
              <a:off x="2531529" y="3479198"/>
              <a:ext cx="142200" cy="1908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151A150-4F60-42A9-8CF0-227990834781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513889" y="3461198"/>
                <a:ext cx="177840" cy="22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FDB98D2-1F4C-4E7B-9EC2-2E0EDFEFE149}"/>
              </a:ext>
            </a:extLst>
          </p:cNvPr>
          <p:cNvGrpSpPr/>
          <p:nvPr/>
        </p:nvGrpSpPr>
        <p:grpSpPr>
          <a:xfrm>
            <a:off x="924849" y="2456078"/>
            <a:ext cx="877320" cy="1288440"/>
            <a:chOff x="924849" y="2456078"/>
            <a:chExt cx="877320" cy="12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D8CEC29-88DB-4519-8DC2-6A12322BD372}"/>
                    </a:ext>
                  </a:extLst>
                </p14:cNvPr>
                <p14:cNvContentPartPr/>
                <p14:nvPr/>
              </p14:nvContentPartPr>
              <p14:xfrm>
                <a:off x="924849" y="3013358"/>
                <a:ext cx="173880" cy="108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D8CEC29-88DB-4519-8DC2-6A12322BD37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07209" y="2995718"/>
                  <a:ext cx="209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F51B171-CD35-4136-99A8-FBFC0056FBA8}"/>
                    </a:ext>
                  </a:extLst>
                </p14:cNvPr>
                <p14:cNvContentPartPr/>
                <p14:nvPr/>
              </p14:nvContentPartPr>
              <p14:xfrm>
                <a:off x="989649" y="2986358"/>
                <a:ext cx="135720" cy="168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F51B171-CD35-4136-99A8-FBFC0056FBA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72009" y="2968718"/>
                  <a:ext cx="1713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3CCBC51-86E6-40AF-9E30-49F472AF8594}"/>
                    </a:ext>
                  </a:extLst>
                </p14:cNvPr>
                <p14:cNvContentPartPr/>
                <p14:nvPr/>
              </p14:nvContentPartPr>
              <p14:xfrm>
                <a:off x="1260369" y="3034958"/>
                <a:ext cx="144720" cy="152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3CCBC51-86E6-40AF-9E30-49F472AF859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242729" y="3017318"/>
                  <a:ext cx="180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EBE2DAE-E359-4621-BDDA-BCAF69762367}"/>
                    </a:ext>
                  </a:extLst>
                </p14:cNvPr>
                <p14:cNvContentPartPr/>
                <p14:nvPr/>
              </p14:nvContentPartPr>
              <p14:xfrm>
                <a:off x="974169" y="3359678"/>
                <a:ext cx="124560" cy="1195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EBE2DAE-E359-4621-BDDA-BCAF6976236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56169" y="3342038"/>
                  <a:ext cx="1602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FAC3049-21D3-4E4F-94EB-92C7C4451CDE}"/>
                    </a:ext>
                  </a:extLst>
                </p14:cNvPr>
                <p14:cNvContentPartPr/>
                <p14:nvPr/>
              </p14:nvContentPartPr>
              <p14:xfrm>
                <a:off x="1314369" y="3386678"/>
                <a:ext cx="146520" cy="119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FAC3049-21D3-4E4F-94EB-92C7C4451CD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296729" y="3369038"/>
                  <a:ext cx="182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A4F2659-B287-4A1A-B3B3-8FF02B7F0B66}"/>
                    </a:ext>
                  </a:extLst>
                </p14:cNvPr>
                <p14:cNvContentPartPr/>
                <p14:nvPr/>
              </p14:nvContentPartPr>
              <p14:xfrm>
                <a:off x="1644489" y="3203078"/>
                <a:ext cx="97920" cy="135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A4F2659-B287-4A1A-B3B3-8FF02B7F0B6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626489" y="3185078"/>
                  <a:ext cx="1335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FF2CF71-E9BE-4CCA-9B93-F95AA4AE0F86}"/>
                    </a:ext>
                  </a:extLst>
                </p14:cNvPr>
                <p14:cNvContentPartPr/>
                <p14:nvPr/>
              </p14:nvContentPartPr>
              <p14:xfrm>
                <a:off x="1373769" y="2796998"/>
                <a:ext cx="130320" cy="1195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FF2CF71-E9BE-4CCA-9B93-F95AA4AE0F8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356129" y="2778998"/>
                  <a:ext cx="165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FDFB8EA-C7D7-409F-8314-C7C6697EE608}"/>
                    </a:ext>
                  </a:extLst>
                </p14:cNvPr>
                <p14:cNvContentPartPr/>
                <p14:nvPr/>
              </p14:nvContentPartPr>
              <p14:xfrm>
                <a:off x="1731249" y="2862158"/>
                <a:ext cx="70920" cy="124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FDFB8EA-C7D7-409F-8314-C7C6697EE60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713609" y="2844518"/>
                  <a:ext cx="106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F2094E3-7B1A-4A5D-9AB9-DA24FE85DF01}"/>
                    </a:ext>
                  </a:extLst>
                </p14:cNvPr>
                <p14:cNvContentPartPr/>
                <p14:nvPr/>
              </p14:nvContentPartPr>
              <p14:xfrm>
                <a:off x="1466289" y="2456078"/>
                <a:ext cx="162360" cy="184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F2094E3-7B1A-4A5D-9AB9-DA24FE85DF0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48289" y="2438438"/>
                  <a:ext cx="198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B82629E-71CA-419E-91F0-7875294097E0}"/>
                    </a:ext>
                  </a:extLst>
                </p14:cNvPr>
                <p14:cNvContentPartPr/>
                <p14:nvPr/>
              </p14:nvContentPartPr>
              <p14:xfrm>
                <a:off x="1373769" y="3500438"/>
                <a:ext cx="130320" cy="244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B82629E-71CA-419E-91F0-7875294097E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356129" y="3482798"/>
                  <a:ext cx="1659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A16489B-6D76-4E83-8ED7-CBBA89B8E51C}"/>
                    </a:ext>
                  </a:extLst>
                </p14:cNvPr>
                <p14:cNvContentPartPr/>
                <p14:nvPr/>
              </p14:nvContentPartPr>
              <p14:xfrm>
                <a:off x="995409" y="2553278"/>
                <a:ext cx="33120" cy="108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A16489B-6D76-4E83-8ED7-CBBA89B8E51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77409" y="2535638"/>
                  <a:ext cx="68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2BB50E0-8F88-4AE0-A6C8-44241AA7B542}"/>
                    </a:ext>
                  </a:extLst>
                </p14:cNvPr>
                <p14:cNvContentPartPr/>
                <p14:nvPr/>
              </p14:nvContentPartPr>
              <p14:xfrm>
                <a:off x="995409" y="2570198"/>
                <a:ext cx="124560" cy="129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2BB50E0-8F88-4AE0-A6C8-44241AA7B54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77409" y="2552198"/>
                  <a:ext cx="16020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0671344-81FF-4043-9709-31298E17FDFE}"/>
              </a:ext>
            </a:extLst>
          </p:cNvPr>
          <p:cNvGrpSpPr/>
          <p:nvPr/>
        </p:nvGrpSpPr>
        <p:grpSpPr>
          <a:xfrm>
            <a:off x="2207529" y="2710238"/>
            <a:ext cx="557280" cy="622800"/>
            <a:chOff x="2207529" y="2710238"/>
            <a:chExt cx="557280" cy="62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0759051-F329-4692-850F-B00D9F7B909A}"/>
                    </a:ext>
                  </a:extLst>
                </p14:cNvPr>
                <p14:cNvContentPartPr/>
                <p14:nvPr/>
              </p14:nvContentPartPr>
              <p14:xfrm>
                <a:off x="2326689" y="2732558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0759051-F329-4692-850F-B00D9F7B90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08689" y="271455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F128167-88A2-4915-B348-48F41AC43697}"/>
                    </a:ext>
                  </a:extLst>
                </p14:cNvPr>
                <p14:cNvContentPartPr/>
                <p14:nvPr/>
              </p14:nvContentPartPr>
              <p14:xfrm>
                <a:off x="2207529" y="2710238"/>
                <a:ext cx="131040" cy="131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F128167-88A2-4915-B348-48F41AC4369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189889" y="2692238"/>
                  <a:ext cx="1666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65EAB02-F2DB-4C30-B4C4-0C42460CCD58}"/>
                    </a:ext>
                  </a:extLst>
                </p14:cNvPr>
                <p14:cNvContentPartPr/>
                <p14:nvPr/>
              </p14:nvContentPartPr>
              <p14:xfrm>
                <a:off x="2493729" y="2791598"/>
                <a:ext cx="135720" cy="146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65EAB02-F2DB-4C30-B4C4-0C42460CCD5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76089" y="2773598"/>
                  <a:ext cx="1713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54F767D-CF27-4006-A3C8-F9CD8B1E84D5}"/>
                    </a:ext>
                  </a:extLst>
                </p14:cNvPr>
                <p14:cNvContentPartPr/>
                <p14:nvPr/>
              </p14:nvContentPartPr>
              <p14:xfrm>
                <a:off x="2310129" y="3159878"/>
                <a:ext cx="87120" cy="173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54F767D-CF27-4006-A3C8-F9CD8B1E84D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92129" y="3141878"/>
                  <a:ext cx="122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7C3DA3C-7C57-48C4-BC3A-5EA355B60DE9}"/>
                    </a:ext>
                  </a:extLst>
                </p14:cNvPr>
                <p14:cNvContentPartPr/>
                <p14:nvPr/>
              </p14:nvContentPartPr>
              <p14:xfrm>
                <a:off x="2239569" y="2987798"/>
                <a:ext cx="120600" cy="108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7C3DA3C-7C57-48C4-BC3A-5EA355B60DE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221929" y="2969798"/>
                  <a:ext cx="1562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84CD25C-B547-463B-8C31-34A0B7B327A4}"/>
                    </a:ext>
                  </a:extLst>
                </p14:cNvPr>
                <p14:cNvContentPartPr/>
                <p14:nvPr/>
              </p14:nvContentPartPr>
              <p14:xfrm>
                <a:off x="2651049" y="3175718"/>
                <a:ext cx="113760" cy="129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84CD25C-B547-463B-8C31-34A0B7B327A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633409" y="3158078"/>
                  <a:ext cx="1494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D0A7E2B-2F0B-4A02-9195-F857FFAD83DA}"/>
                    </a:ext>
                  </a:extLst>
                </p14:cNvPr>
                <p14:cNvContentPartPr/>
                <p14:nvPr/>
              </p14:nvContentPartPr>
              <p14:xfrm>
                <a:off x="2245329" y="3186878"/>
                <a:ext cx="54360" cy="75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D0A7E2B-2F0B-4A02-9195-F857FFAD83D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27329" y="3169238"/>
                  <a:ext cx="9000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C4EBAFE-9726-4CF1-B4F4-59615885C82D}"/>
              </a:ext>
            </a:extLst>
          </p:cNvPr>
          <p:cNvGrpSpPr/>
          <p:nvPr/>
        </p:nvGrpSpPr>
        <p:grpSpPr>
          <a:xfrm>
            <a:off x="2131929" y="2396678"/>
            <a:ext cx="606960" cy="185040"/>
            <a:chOff x="2131929" y="2396678"/>
            <a:chExt cx="60696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092B324-6AB1-4B84-9549-BDDA32390C88}"/>
                    </a:ext>
                  </a:extLst>
                </p14:cNvPr>
                <p14:cNvContentPartPr/>
                <p14:nvPr/>
              </p14:nvContentPartPr>
              <p14:xfrm>
                <a:off x="2131929" y="2396678"/>
                <a:ext cx="97920" cy="102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092B324-6AB1-4B84-9549-BDDA32390C8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113929" y="2378678"/>
                  <a:ext cx="1335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7B47049-A767-4B95-8680-3B8E14DBBF66}"/>
                    </a:ext>
                  </a:extLst>
                </p14:cNvPr>
                <p14:cNvContentPartPr/>
                <p14:nvPr/>
              </p14:nvContentPartPr>
              <p14:xfrm>
                <a:off x="2673009" y="2467238"/>
                <a:ext cx="65880" cy="1022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7B47049-A767-4B95-8680-3B8E14DBBF6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655369" y="2449598"/>
                  <a:ext cx="1015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EC091A8-9EF5-46A9-BEE2-340E32A4C827}"/>
                    </a:ext>
                  </a:extLst>
                </p14:cNvPr>
                <p14:cNvContentPartPr/>
                <p14:nvPr/>
              </p14:nvContentPartPr>
              <p14:xfrm>
                <a:off x="2380329" y="2461838"/>
                <a:ext cx="114480" cy="119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EC091A8-9EF5-46A9-BEE2-340E32A4C82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362689" y="2443838"/>
                  <a:ext cx="150120" cy="15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C545A64D-79D3-42AB-A1C0-26F3A55E6A50}"/>
                  </a:ext>
                </a:extLst>
              </p14:cNvPr>
              <p14:cNvContentPartPr/>
              <p14:nvPr/>
            </p14:nvContentPartPr>
            <p14:xfrm>
              <a:off x="2851209" y="2845958"/>
              <a:ext cx="82080" cy="1512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C545A64D-79D3-42AB-A1C0-26F3A55E6A50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833569" y="2827958"/>
                <a:ext cx="11772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4656B573-9F21-45C0-8952-EC46DF1114DD}"/>
                  </a:ext>
                </a:extLst>
              </p14:cNvPr>
              <p14:cNvContentPartPr/>
              <p14:nvPr/>
            </p14:nvContentPartPr>
            <p14:xfrm>
              <a:off x="1936449" y="2039918"/>
              <a:ext cx="65880" cy="24346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4656B573-9F21-45C0-8952-EC46DF1114D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918809" y="2021918"/>
                <a:ext cx="101520" cy="247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3B14C11-F9AB-45E2-81E8-DDA7D4B33D04}"/>
              </a:ext>
            </a:extLst>
          </p:cNvPr>
          <p:cNvGrpSpPr/>
          <p:nvPr/>
        </p:nvGrpSpPr>
        <p:grpSpPr>
          <a:xfrm>
            <a:off x="1914849" y="1493078"/>
            <a:ext cx="957960" cy="644400"/>
            <a:chOff x="1914849" y="1493078"/>
            <a:chExt cx="957960" cy="64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02DD45A-5296-44AE-8794-58BC207AAFEE}"/>
                    </a:ext>
                  </a:extLst>
                </p14:cNvPr>
                <p14:cNvContentPartPr/>
                <p14:nvPr/>
              </p14:nvContentPartPr>
              <p14:xfrm>
                <a:off x="1914849" y="1493078"/>
                <a:ext cx="177120" cy="255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02DD45A-5296-44AE-8794-58BC207AAFE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897209" y="1475438"/>
                  <a:ext cx="2127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DF6E170-81D6-4804-87F4-C8F2681F2A30}"/>
                    </a:ext>
                  </a:extLst>
                </p14:cNvPr>
                <p14:cNvContentPartPr/>
                <p14:nvPr/>
              </p14:nvContentPartPr>
              <p14:xfrm>
                <a:off x="2137329" y="1531238"/>
                <a:ext cx="360" cy="16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DF6E170-81D6-4804-87F4-C8F2681F2A3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119329" y="1513238"/>
                  <a:ext cx="36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21611B1-E624-4ED1-9250-6E3DED4A58C8}"/>
                    </a:ext>
                  </a:extLst>
                </p14:cNvPr>
                <p14:cNvContentPartPr/>
                <p14:nvPr/>
              </p14:nvContentPartPr>
              <p14:xfrm>
                <a:off x="2196729" y="1633838"/>
                <a:ext cx="91800" cy="103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21611B1-E624-4ED1-9250-6E3DED4A58C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78729" y="1616198"/>
                  <a:ext cx="1274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12840A0-9CE9-4748-A8A5-909E2B124799}"/>
                    </a:ext>
                  </a:extLst>
                </p14:cNvPr>
                <p14:cNvContentPartPr/>
                <p14:nvPr/>
              </p14:nvContentPartPr>
              <p14:xfrm>
                <a:off x="2320929" y="1665878"/>
                <a:ext cx="427320" cy="145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12840A0-9CE9-4748-A8A5-909E2B12479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03289" y="1648238"/>
                  <a:ext cx="4629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252BF76-A8DA-4432-B2C5-ABA2C3F75014}"/>
                    </a:ext>
                  </a:extLst>
                </p14:cNvPr>
                <p14:cNvContentPartPr/>
                <p14:nvPr/>
              </p14:nvContentPartPr>
              <p14:xfrm>
                <a:off x="2715489" y="1707278"/>
                <a:ext cx="157320" cy="141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252BF76-A8DA-4432-B2C5-ABA2C3F7501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697849" y="1689638"/>
                  <a:ext cx="192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48269B8-42BA-4E0E-88E0-89856D0DAAAD}"/>
                    </a:ext>
                  </a:extLst>
                </p14:cNvPr>
                <p14:cNvContentPartPr/>
                <p14:nvPr/>
              </p14:nvContentPartPr>
              <p14:xfrm>
                <a:off x="2088009" y="1926158"/>
                <a:ext cx="265680" cy="211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48269B8-42BA-4E0E-88E0-89856D0DAAA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70369" y="1908158"/>
                  <a:ext cx="3013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E704801-EEA0-4F93-8374-EF27FA8319C6}"/>
                    </a:ext>
                  </a:extLst>
                </p14:cNvPr>
                <p14:cNvContentPartPr/>
                <p14:nvPr/>
              </p14:nvContentPartPr>
              <p14:xfrm>
                <a:off x="2320929" y="1828958"/>
                <a:ext cx="81720" cy="1677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E704801-EEA0-4F93-8374-EF27FA8319C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303289" y="1810958"/>
                  <a:ext cx="11736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ADC18A9-D573-42E3-A167-391267D393A6}"/>
              </a:ext>
            </a:extLst>
          </p:cNvPr>
          <p:cNvGrpSpPr/>
          <p:nvPr/>
        </p:nvGrpSpPr>
        <p:grpSpPr>
          <a:xfrm>
            <a:off x="1347489" y="1882958"/>
            <a:ext cx="600480" cy="363600"/>
            <a:chOff x="1347489" y="1882958"/>
            <a:chExt cx="600480" cy="3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129B630-4DEE-4F20-AAD5-A97AD1ADD36C}"/>
                    </a:ext>
                  </a:extLst>
                </p14:cNvPr>
                <p14:cNvContentPartPr/>
                <p14:nvPr/>
              </p14:nvContentPartPr>
              <p14:xfrm>
                <a:off x="1644489" y="2131358"/>
                <a:ext cx="76320" cy="115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129B630-4DEE-4F20-AAD5-A97AD1ADD36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626489" y="2113718"/>
                  <a:ext cx="111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34B4367-DA9F-4E71-B7CB-031D9763F8F8}"/>
                    </a:ext>
                  </a:extLst>
                </p14:cNvPr>
                <p14:cNvContentPartPr/>
                <p14:nvPr/>
              </p14:nvContentPartPr>
              <p14:xfrm>
                <a:off x="1347489" y="1920398"/>
                <a:ext cx="146880" cy="115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34B4367-DA9F-4E71-B7CB-031D9763F8F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329849" y="1902398"/>
                  <a:ext cx="182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A0F666D-E2AC-42AC-A231-77ACAE639453}"/>
                    </a:ext>
                  </a:extLst>
                </p14:cNvPr>
                <p14:cNvContentPartPr/>
                <p14:nvPr/>
              </p14:nvContentPartPr>
              <p14:xfrm>
                <a:off x="1815129" y="1882958"/>
                <a:ext cx="132840" cy="125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A0F666D-E2AC-42AC-A231-77ACAE63945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797129" y="1865318"/>
                  <a:ext cx="168480" cy="16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FBF3F9C-2A60-4ABD-AD89-856285987430}"/>
                  </a:ext>
                </a:extLst>
              </p14:cNvPr>
              <p14:cNvContentPartPr/>
              <p14:nvPr/>
            </p14:nvContentPartPr>
            <p14:xfrm>
              <a:off x="2228769" y="3998318"/>
              <a:ext cx="70920" cy="1080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FBF3F9C-2A60-4ABD-AD89-856285987430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211129" y="3980318"/>
                <a:ext cx="106560" cy="14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4FE23C1-23ED-4ADA-BC4A-1457B0F76CF8}"/>
              </a:ext>
            </a:extLst>
          </p:cNvPr>
          <p:cNvGrpSpPr/>
          <p:nvPr/>
        </p:nvGrpSpPr>
        <p:grpSpPr>
          <a:xfrm>
            <a:off x="1336329" y="3987878"/>
            <a:ext cx="552600" cy="330480"/>
            <a:chOff x="1336329" y="3987878"/>
            <a:chExt cx="55260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BA8D26E-C6CC-45A0-89A1-28F53583912E}"/>
                    </a:ext>
                  </a:extLst>
                </p14:cNvPr>
                <p14:cNvContentPartPr/>
                <p14:nvPr/>
              </p14:nvContentPartPr>
              <p14:xfrm>
                <a:off x="1741689" y="3987878"/>
                <a:ext cx="147240" cy="172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BA8D26E-C6CC-45A0-89A1-28F53583912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723689" y="3970238"/>
                  <a:ext cx="1828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D9D8FEC-CB96-4B83-AC21-91CD8DD11A29}"/>
                    </a:ext>
                  </a:extLst>
                </p14:cNvPr>
                <p14:cNvContentPartPr/>
                <p14:nvPr/>
              </p14:nvContentPartPr>
              <p14:xfrm>
                <a:off x="1336329" y="4148798"/>
                <a:ext cx="200880" cy="169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D9D8FEC-CB96-4B83-AC21-91CD8DD11A2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318329" y="4131158"/>
                  <a:ext cx="23652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0AAEF12-6526-4A45-9FD6-6B3153D3C398}"/>
                  </a:ext>
                </a:extLst>
              </p14:cNvPr>
              <p14:cNvContentPartPr/>
              <p14:nvPr/>
            </p14:nvContentPartPr>
            <p14:xfrm>
              <a:off x="1011609" y="4317638"/>
              <a:ext cx="114120" cy="1036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0AAEF12-6526-4A45-9FD6-6B3153D3C398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93969" y="4299998"/>
                <a:ext cx="1497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42179EB9-7068-4810-934C-1CAE6E2F07BB}"/>
                  </a:ext>
                </a:extLst>
              </p14:cNvPr>
              <p14:cNvContentPartPr/>
              <p14:nvPr/>
            </p14:nvContentPartPr>
            <p14:xfrm>
              <a:off x="1641609" y="4469198"/>
              <a:ext cx="96480" cy="2214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42179EB9-7068-4810-934C-1CAE6E2F07BB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623609" y="4451558"/>
                <a:ext cx="13212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BE1CD445-9E83-427D-82DA-902198078036}"/>
                  </a:ext>
                </a:extLst>
              </p14:cNvPr>
              <p14:cNvContentPartPr/>
              <p14:nvPr/>
            </p14:nvContentPartPr>
            <p14:xfrm>
              <a:off x="763929" y="3998318"/>
              <a:ext cx="128880" cy="1573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BE1CD445-9E83-427D-82DA-90219807803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45929" y="3980318"/>
                <a:ext cx="1645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FE55C57-555A-4ADB-A5D5-585D06E7A232}"/>
                  </a:ext>
                </a:extLst>
              </p14:cNvPr>
              <p14:cNvContentPartPr/>
              <p14:nvPr/>
            </p14:nvContentPartPr>
            <p14:xfrm>
              <a:off x="503289" y="2104358"/>
              <a:ext cx="1553040" cy="18241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FE55C57-555A-4ADB-A5D5-585D06E7A232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85289" y="2086358"/>
                <a:ext cx="1588680" cy="185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715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C23864-E2B0-43AE-A274-C09F2879F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A1D8F8A-60CC-4BBE-902B-0F9EB50C9C5C}"/>
                  </a:ext>
                </a:extLst>
              </p14:cNvPr>
              <p14:cNvContentPartPr/>
              <p14:nvPr/>
            </p14:nvContentPartPr>
            <p14:xfrm>
              <a:off x="654129" y="1119758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A1D8F8A-60CC-4BBE-902B-0F9EB50C9C5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6489" y="1102118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6C5188B-0387-43E1-BA7B-1A81D589DE59}"/>
              </a:ext>
            </a:extLst>
          </p:cNvPr>
          <p:cNvGrpSpPr/>
          <p:nvPr/>
        </p:nvGrpSpPr>
        <p:grpSpPr>
          <a:xfrm>
            <a:off x="209169" y="270518"/>
            <a:ext cx="608040" cy="289440"/>
            <a:chOff x="209169" y="270518"/>
            <a:chExt cx="60804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5B87389-7F0F-4887-BBD3-530E5544A341}"/>
                    </a:ext>
                  </a:extLst>
                </p14:cNvPr>
                <p14:cNvContentPartPr/>
                <p14:nvPr/>
              </p14:nvContentPartPr>
              <p14:xfrm>
                <a:off x="209169" y="270518"/>
                <a:ext cx="251280" cy="289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5B87389-7F0F-4887-BBD3-530E5544A34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1529" y="252878"/>
                  <a:ext cx="2869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9D0574C-CA12-42B5-B2F7-0CF30CD91E6E}"/>
                    </a:ext>
                  </a:extLst>
                </p14:cNvPr>
                <p14:cNvContentPartPr/>
                <p14:nvPr/>
              </p14:nvContentPartPr>
              <p14:xfrm>
                <a:off x="254529" y="405878"/>
                <a:ext cx="405720" cy="129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9D0574C-CA12-42B5-B2F7-0CF30CD91E6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6529" y="387878"/>
                  <a:ext cx="4413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18891FB-5443-4E11-968F-4FFDD88F2C45}"/>
                    </a:ext>
                  </a:extLst>
                </p14:cNvPr>
                <p14:cNvContentPartPr/>
                <p14:nvPr/>
              </p14:nvContentPartPr>
              <p14:xfrm>
                <a:off x="730089" y="432878"/>
                <a:ext cx="87120" cy="108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18891FB-5443-4E11-968F-4FFDD88F2C4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2449" y="414878"/>
                  <a:ext cx="122760" cy="14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311A3A5-3ABC-4EB3-9FAC-2AC4E7A1C47F}"/>
                  </a:ext>
                </a:extLst>
              </p14:cNvPr>
              <p14:cNvContentPartPr/>
              <p14:nvPr/>
            </p14:nvContentPartPr>
            <p14:xfrm>
              <a:off x="1119609" y="394718"/>
              <a:ext cx="130320" cy="11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311A3A5-3ABC-4EB3-9FAC-2AC4E7A1C47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1969" y="376718"/>
                <a:ext cx="1659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69FD422-E793-4A4E-9C13-4CA934D23A47}"/>
                  </a:ext>
                </a:extLst>
              </p14:cNvPr>
              <p14:cNvContentPartPr/>
              <p14:nvPr/>
            </p14:nvContentPartPr>
            <p14:xfrm>
              <a:off x="1114209" y="497318"/>
              <a:ext cx="124560" cy="16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69FD422-E793-4A4E-9C13-4CA934D23A4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96209" y="479678"/>
                <a:ext cx="16020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B401F282-7095-4DC2-B9C9-4D6BF727CD22}"/>
              </a:ext>
            </a:extLst>
          </p:cNvPr>
          <p:cNvGrpSpPr/>
          <p:nvPr/>
        </p:nvGrpSpPr>
        <p:grpSpPr>
          <a:xfrm>
            <a:off x="1601289" y="135158"/>
            <a:ext cx="3479040" cy="963360"/>
            <a:chOff x="1601289" y="135158"/>
            <a:chExt cx="3479040" cy="96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F38A1FF-B753-4CFD-A08E-ABB6186F8E31}"/>
                    </a:ext>
                  </a:extLst>
                </p14:cNvPr>
                <p14:cNvContentPartPr/>
                <p14:nvPr/>
              </p14:nvContentPartPr>
              <p14:xfrm>
                <a:off x="1601289" y="486878"/>
                <a:ext cx="1396440" cy="27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F38A1FF-B753-4CFD-A08E-ABB6186F8E3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83649" y="469238"/>
                  <a:ext cx="14320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4FEE1A5-D6F6-423C-A729-203E772AEFE3}"/>
                    </a:ext>
                  </a:extLst>
                </p14:cNvPr>
                <p14:cNvContentPartPr/>
                <p14:nvPr/>
              </p14:nvContentPartPr>
              <p14:xfrm>
                <a:off x="1790649" y="254318"/>
                <a:ext cx="146520" cy="27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4FEE1A5-D6F6-423C-A729-203E772AEFE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73009" y="236678"/>
                  <a:ext cx="1821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406D82-9816-404E-AB19-0BB5CC818240}"/>
                    </a:ext>
                  </a:extLst>
                </p14:cNvPr>
                <p14:cNvContentPartPr/>
                <p14:nvPr/>
              </p14:nvContentPartPr>
              <p14:xfrm>
                <a:off x="1779849" y="135158"/>
                <a:ext cx="151920" cy="244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406D82-9816-404E-AB19-0BB5CC81824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61849" y="117158"/>
                  <a:ext cx="1875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1BB567F-0338-43A2-86C2-8D0C5CA81166}"/>
                    </a:ext>
                  </a:extLst>
                </p14:cNvPr>
                <p14:cNvContentPartPr/>
                <p14:nvPr/>
              </p14:nvContentPartPr>
              <p14:xfrm>
                <a:off x="1872009" y="156758"/>
                <a:ext cx="27000" cy="216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1BB567F-0338-43A2-86C2-8D0C5CA8116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54369" y="138758"/>
                  <a:ext cx="626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EE750C0-3F12-4912-B1CE-A9BA646074C9}"/>
                    </a:ext>
                  </a:extLst>
                </p14:cNvPr>
                <p14:cNvContentPartPr/>
                <p14:nvPr/>
              </p14:nvContentPartPr>
              <p14:xfrm>
                <a:off x="2180169" y="238118"/>
                <a:ext cx="92520" cy="113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EE750C0-3F12-4912-B1CE-A9BA646074C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62529" y="220478"/>
                  <a:ext cx="128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741A958-955F-4912-BCDF-E2F9D155173B}"/>
                    </a:ext>
                  </a:extLst>
                </p14:cNvPr>
                <p14:cNvContentPartPr/>
                <p14:nvPr/>
              </p14:nvContentPartPr>
              <p14:xfrm>
                <a:off x="2315529" y="259358"/>
                <a:ext cx="114120" cy="120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741A958-955F-4912-BCDF-E2F9D155173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97529" y="241358"/>
                  <a:ext cx="149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3DC482A-B461-401E-BEAE-051012AD1335}"/>
                    </a:ext>
                  </a:extLst>
                </p14:cNvPr>
                <p14:cNvContentPartPr/>
                <p14:nvPr/>
              </p14:nvContentPartPr>
              <p14:xfrm>
                <a:off x="2521449" y="264398"/>
                <a:ext cx="97200" cy="101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3DC482A-B461-401E-BEAE-051012AD133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03449" y="246758"/>
                  <a:ext cx="132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0B7F58A-E37E-469B-9AFB-F76B974CCCC5}"/>
                    </a:ext>
                  </a:extLst>
                </p14:cNvPr>
                <p14:cNvContentPartPr/>
                <p14:nvPr/>
              </p14:nvContentPartPr>
              <p14:xfrm>
                <a:off x="2662209" y="275918"/>
                <a:ext cx="85680" cy="86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0B7F58A-E37E-469B-9AFB-F76B974CCCC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44209" y="258278"/>
                  <a:ext cx="121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485037E-007F-49CE-8532-23A330800190}"/>
                    </a:ext>
                  </a:extLst>
                </p14:cNvPr>
                <p14:cNvContentPartPr/>
                <p14:nvPr/>
              </p14:nvContentPartPr>
              <p14:xfrm>
                <a:off x="2807649" y="242078"/>
                <a:ext cx="87120" cy="98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485037E-007F-49CE-8532-23A33080019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89649" y="224438"/>
                  <a:ext cx="122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9B9852A-7F1B-4B43-866B-B9703392A51F}"/>
                    </a:ext>
                  </a:extLst>
                </p14:cNvPr>
                <p14:cNvContentPartPr/>
                <p14:nvPr/>
              </p14:nvContentPartPr>
              <p14:xfrm>
                <a:off x="2936169" y="275918"/>
                <a:ext cx="72000" cy="82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9B9852A-7F1B-4B43-866B-B9703392A51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18529" y="257918"/>
                  <a:ext cx="107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2D9E705-432E-4E53-8D14-259DBECFD7A9}"/>
                    </a:ext>
                  </a:extLst>
                </p14:cNvPr>
                <p14:cNvContentPartPr/>
                <p14:nvPr/>
              </p14:nvContentPartPr>
              <p14:xfrm>
                <a:off x="3121929" y="162158"/>
                <a:ext cx="130320" cy="189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2D9E705-432E-4E53-8D14-259DBECFD7A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04289" y="144158"/>
                  <a:ext cx="1659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C4202FA-AC08-47C3-B7D4-D7307716FAEB}"/>
                    </a:ext>
                  </a:extLst>
                </p14:cNvPr>
                <p14:cNvContentPartPr/>
                <p14:nvPr/>
              </p14:nvContentPartPr>
              <p14:xfrm>
                <a:off x="3506049" y="248558"/>
                <a:ext cx="152640" cy="259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C4202FA-AC08-47C3-B7D4-D7307716FAE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88409" y="230918"/>
                  <a:ext cx="188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17A4749-2ADE-4C78-95E0-0E06B1D95D1C}"/>
                    </a:ext>
                  </a:extLst>
                </p14:cNvPr>
                <p14:cNvContentPartPr/>
                <p14:nvPr/>
              </p14:nvContentPartPr>
              <p14:xfrm>
                <a:off x="3727449" y="281318"/>
                <a:ext cx="87120" cy="86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17A4749-2ADE-4C78-95E0-0E06B1D95D1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09809" y="263678"/>
                  <a:ext cx="1227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13D3FC0-476B-49D9-A449-7E9C128DEAC8}"/>
                    </a:ext>
                  </a:extLst>
                </p14:cNvPr>
                <p14:cNvContentPartPr/>
                <p14:nvPr/>
              </p14:nvContentPartPr>
              <p14:xfrm>
                <a:off x="3862809" y="275918"/>
                <a:ext cx="65520" cy="97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13D3FC0-476B-49D9-A449-7E9C128DEAC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45169" y="257918"/>
                  <a:ext cx="101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5B995BB-12D0-446E-87AF-2466694DA680}"/>
                    </a:ext>
                  </a:extLst>
                </p14:cNvPr>
                <p14:cNvContentPartPr/>
                <p14:nvPr/>
              </p14:nvContentPartPr>
              <p14:xfrm>
                <a:off x="4002489" y="287438"/>
                <a:ext cx="77040" cy="74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5B995BB-12D0-446E-87AF-2466694DA68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84849" y="269438"/>
                  <a:ext cx="1126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8630C2B-5F5D-42A1-BC85-528597F05DBF}"/>
                    </a:ext>
                  </a:extLst>
                </p14:cNvPr>
                <p14:cNvContentPartPr/>
                <p14:nvPr/>
              </p14:nvContentPartPr>
              <p14:xfrm>
                <a:off x="4078809" y="172238"/>
                <a:ext cx="217440" cy="242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8630C2B-5F5D-42A1-BC85-528597F05DB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61169" y="154598"/>
                  <a:ext cx="2530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178D110-032C-4BFA-A35E-14C70770DEC7}"/>
                    </a:ext>
                  </a:extLst>
                </p14:cNvPr>
                <p14:cNvContentPartPr/>
                <p14:nvPr/>
              </p14:nvContentPartPr>
              <p14:xfrm>
                <a:off x="4339089" y="324518"/>
                <a:ext cx="43560" cy="64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178D110-032C-4BFA-A35E-14C70770DEC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21449" y="306518"/>
                  <a:ext cx="792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585F933-E18B-4435-BB62-E46D276F318B}"/>
                    </a:ext>
                  </a:extLst>
                </p14:cNvPr>
                <p14:cNvContentPartPr/>
                <p14:nvPr/>
              </p14:nvContentPartPr>
              <p14:xfrm>
                <a:off x="4431969" y="210758"/>
                <a:ext cx="151560" cy="210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585F933-E18B-4435-BB62-E46D276F318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13969" y="192758"/>
                  <a:ext cx="187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9DC4B63-D4F2-4F54-97A7-4C4B56A0017A}"/>
                    </a:ext>
                  </a:extLst>
                </p14:cNvPr>
                <p14:cNvContentPartPr/>
                <p14:nvPr/>
              </p14:nvContentPartPr>
              <p14:xfrm>
                <a:off x="4620609" y="270518"/>
                <a:ext cx="360" cy="16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9DC4B63-D4F2-4F54-97A7-4C4B56A0017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02969" y="252518"/>
                  <a:ext cx="36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5E1D847-2E3B-47D3-89C3-F8355959905A}"/>
                    </a:ext>
                  </a:extLst>
                </p14:cNvPr>
                <p14:cNvContentPartPr/>
                <p14:nvPr/>
              </p14:nvContentPartPr>
              <p14:xfrm>
                <a:off x="4658049" y="323438"/>
                <a:ext cx="184320" cy="131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5E1D847-2E3B-47D3-89C3-F8355959905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640409" y="305438"/>
                  <a:ext cx="2199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9CA3CE0-FC36-4C84-9534-644E8E3428F0}"/>
                    </a:ext>
                  </a:extLst>
                </p14:cNvPr>
                <p14:cNvContentPartPr/>
                <p14:nvPr/>
              </p14:nvContentPartPr>
              <p14:xfrm>
                <a:off x="4928769" y="335318"/>
                <a:ext cx="89280" cy="173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9CA3CE0-FC36-4C84-9534-644E8E3428F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11129" y="317678"/>
                  <a:ext cx="1249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2047355-7BF3-4B29-9B12-D3C8B8D411AD}"/>
                    </a:ext>
                  </a:extLst>
                </p14:cNvPr>
                <p14:cNvContentPartPr/>
                <p14:nvPr/>
              </p14:nvContentPartPr>
              <p14:xfrm>
                <a:off x="2937609" y="513878"/>
                <a:ext cx="2142720" cy="141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2047355-7BF3-4B29-9B12-D3C8B8D411A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19609" y="496238"/>
                  <a:ext cx="21783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228A6C4-F109-4CF6-A91D-62C5D682B20E}"/>
                    </a:ext>
                  </a:extLst>
                </p14:cNvPr>
                <p14:cNvContentPartPr/>
                <p14:nvPr/>
              </p14:nvContentPartPr>
              <p14:xfrm>
                <a:off x="2039409" y="811598"/>
                <a:ext cx="205920" cy="10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228A6C4-F109-4CF6-A91D-62C5D682B20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21769" y="793958"/>
                  <a:ext cx="241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2375988-4A81-47BC-A0F5-69FACA8EA87E}"/>
                    </a:ext>
                  </a:extLst>
                </p14:cNvPr>
                <p14:cNvContentPartPr/>
                <p14:nvPr/>
              </p14:nvContentPartPr>
              <p14:xfrm>
                <a:off x="2055969" y="865598"/>
                <a:ext cx="232560" cy="54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2375988-4A81-47BC-A0F5-69FACA8EA87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37969" y="847958"/>
                  <a:ext cx="268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3400027-7FBD-4D2B-A87B-AA5C1A853CCA}"/>
                    </a:ext>
                  </a:extLst>
                </p14:cNvPr>
                <p14:cNvContentPartPr/>
                <p14:nvPr/>
              </p14:nvContentPartPr>
              <p14:xfrm>
                <a:off x="2120769" y="632678"/>
                <a:ext cx="108360" cy="417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3400027-7FBD-4D2B-A87B-AA5C1A853CC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03129" y="614678"/>
                  <a:ext cx="1440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E37BBB-934A-4DC7-BC4F-EDD8C6082424}"/>
                    </a:ext>
                  </a:extLst>
                </p14:cNvPr>
                <p14:cNvContentPartPr/>
                <p14:nvPr/>
              </p14:nvContentPartPr>
              <p14:xfrm>
                <a:off x="2569689" y="741038"/>
                <a:ext cx="33120" cy="298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E37BBB-934A-4DC7-BC4F-EDD8C608242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52049" y="723038"/>
                  <a:ext cx="687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FC1164E-2EE8-46CF-B927-621E23ED6A52}"/>
                    </a:ext>
                  </a:extLst>
                </p14:cNvPr>
                <p14:cNvContentPartPr/>
                <p14:nvPr/>
              </p14:nvContentPartPr>
              <p14:xfrm>
                <a:off x="2467449" y="881798"/>
                <a:ext cx="124920" cy="60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FC1164E-2EE8-46CF-B927-621E23ED6A5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49449" y="863798"/>
                  <a:ext cx="1605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12975B0-95B9-4333-8AD5-4BA1062E7FD5}"/>
                    </a:ext>
                  </a:extLst>
                </p14:cNvPr>
                <p14:cNvContentPartPr/>
                <p14:nvPr/>
              </p14:nvContentPartPr>
              <p14:xfrm>
                <a:off x="2716209" y="869198"/>
                <a:ext cx="141120" cy="186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12975B0-95B9-4333-8AD5-4BA1062E7FD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98209" y="851558"/>
                  <a:ext cx="1767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E68420C-04C4-4DE0-8207-637961422262}"/>
                    </a:ext>
                  </a:extLst>
                </p14:cNvPr>
                <p14:cNvContentPartPr/>
                <p14:nvPr/>
              </p14:nvContentPartPr>
              <p14:xfrm>
                <a:off x="2910609" y="908798"/>
                <a:ext cx="87120" cy="189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E68420C-04C4-4DE0-8207-63796142226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92969" y="890798"/>
                  <a:ext cx="1227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E12B6AC-2679-434E-80ED-6FD634EF6B39}"/>
                    </a:ext>
                  </a:extLst>
                </p14:cNvPr>
                <p14:cNvContentPartPr/>
                <p14:nvPr/>
              </p14:nvContentPartPr>
              <p14:xfrm>
                <a:off x="3056049" y="843638"/>
                <a:ext cx="120240" cy="234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E12B6AC-2679-434E-80ED-6FD634EF6B3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38409" y="825638"/>
                  <a:ext cx="15588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2DF8A21-B9E3-4A46-8CD4-7A4F34FA09EE}"/>
              </a:ext>
            </a:extLst>
          </p:cNvPr>
          <p:cNvGrpSpPr/>
          <p:nvPr/>
        </p:nvGrpSpPr>
        <p:grpSpPr>
          <a:xfrm>
            <a:off x="3457449" y="853358"/>
            <a:ext cx="1179360" cy="410400"/>
            <a:chOff x="3457449" y="853358"/>
            <a:chExt cx="1179360" cy="41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7A10E06-43C5-4C1D-BCE6-07717DD47CD9}"/>
                    </a:ext>
                  </a:extLst>
                </p14:cNvPr>
                <p14:cNvContentPartPr/>
                <p14:nvPr/>
              </p14:nvContentPartPr>
              <p14:xfrm>
                <a:off x="3457449" y="898718"/>
                <a:ext cx="119160" cy="146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7A10E06-43C5-4C1D-BCE6-07717DD47CD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39809" y="880718"/>
                  <a:ext cx="154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5568777-C0DB-4DD9-A1BC-6F951A120567}"/>
                    </a:ext>
                  </a:extLst>
                </p14:cNvPr>
                <p14:cNvContentPartPr/>
                <p14:nvPr/>
              </p14:nvContentPartPr>
              <p14:xfrm>
                <a:off x="3592089" y="952358"/>
                <a:ext cx="314640" cy="119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5568777-C0DB-4DD9-A1BC-6F951A1205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574449" y="934358"/>
                  <a:ext cx="3502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5D41110-53CB-464C-B3D3-053D524A12E4}"/>
                    </a:ext>
                  </a:extLst>
                </p14:cNvPr>
                <p14:cNvContentPartPr/>
                <p14:nvPr/>
              </p14:nvContentPartPr>
              <p14:xfrm>
                <a:off x="3960729" y="1000958"/>
                <a:ext cx="162720" cy="262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5D41110-53CB-464C-B3D3-053D524A12E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42729" y="983318"/>
                  <a:ext cx="1983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0919F3F-570B-4DF7-A7AC-8C9C7DA697C0}"/>
                    </a:ext>
                  </a:extLst>
                </p14:cNvPr>
                <p14:cNvContentPartPr/>
                <p14:nvPr/>
              </p14:nvContentPartPr>
              <p14:xfrm>
                <a:off x="4231089" y="853358"/>
                <a:ext cx="156960" cy="261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0919F3F-570B-4DF7-A7AC-8C9C7DA697C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13449" y="835718"/>
                  <a:ext cx="1926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A1C6F86-9979-433F-8457-0838D32F3C96}"/>
                    </a:ext>
                  </a:extLst>
                </p14:cNvPr>
                <p14:cNvContentPartPr/>
                <p14:nvPr/>
              </p14:nvContentPartPr>
              <p14:xfrm>
                <a:off x="4415409" y="994838"/>
                <a:ext cx="81000" cy="146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A1C6F86-9979-433F-8457-0838D32F3C9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97769" y="977198"/>
                  <a:ext cx="1166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C6DB78-38E4-4C88-89F1-5F7770F6013C}"/>
                    </a:ext>
                  </a:extLst>
                </p14:cNvPr>
                <p14:cNvContentPartPr/>
                <p14:nvPr/>
              </p14:nvContentPartPr>
              <p14:xfrm>
                <a:off x="4502169" y="1010678"/>
                <a:ext cx="134640" cy="191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C6DB78-38E4-4C88-89F1-5F7770F6013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484169" y="992678"/>
                  <a:ext cx="17028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506D6AF-BAA7-453A-8A18-A720EE397661}"/>
              </a:ext>
            </a:extLst>
          </p:cNvPr>
          <p:cNvGrpSpPr/>
          <p:nvPr/>
        </p:nvGrpSpPr>
        <p:grpSpPr>
          <a:xfrm>
            <a:off x="4490649" y="1330718"/>
            <a:ext cx="4231440" cy="2062080"/>
            <a:chOff x="4490649" y="1330718"/>
            <a:chExt cx="4231440" cy="20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972A199-F384-4B5D-ACF0-233CED354FAE}"/>
                    </a:ext>
                  </a:extLst>
                </p14:cNvPr>
                <p14:cNvContentPartPr/>
                <p14:nvPr/>
              </p14:nvContentPartPr>
              <p14:xfrm>
                <a:off x="4674609" y="1850558"/>
                <a:ext cx="3904920" cy="248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972A199-F384-4B5D-ACF0-233CED354FA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56969" y="1832558"/>
                  <a:ext cx="39405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536D20F-C992-456B-B368-322EAE9FA8AD}"/>
                    </a:ext>
                  </a:extLst>
                </p14:cNvPr>
                <p14:cNvContentPartPr/>
                <p14:nvPr/>
              </p14:nvContentPartPr>
              <p14:xfrm>
                <a:off x="4528449" y="2552918"/>
                <a:ext cx="4096080" cy="217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536D20F-C992-456B-B368-322EAE9FA8A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10809" y="2534918"/>
                  <a:ext cx="41317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54204A9-CE67-4479-9414-C785E220001C}"/>
                    </a:ext>
                  </a:extLst>
                </p14:cNvPr>
                <p14:cNvContentPartPr/>
                <p14:nvPr/>
              </p14:nvContentPartPr>
              <p14:xfrm>
                <a:off x="8564769" y="2202278"/>
                <a:ext cx="90000" cy="663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54204A9-CE67-4479-9414-C785E220001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46769" y="2184278"/>
                  <a:ext cx="12564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F5A75D4-72C6-4C86-AEA1-F5B77E681C94}"/>
                    </a:ext>
                  </a:extLst>
                </p14:cNvPr>
                <p14:cNvContentPartPr/>
                <p14:nvPr/>
              </p14:nvContentPartPr>
              <p14:xfrm>
                <a:off x="7661169" y="1531238"/>
                <a:ext cx="303840" cy="1861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F5A75D4-72C6-4C86-AEA1-F5B77E681C9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43529" y="1513238"/>
                  <a:ext cx="339480" cy="18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50B1221-091D-4F69-86AE-6CD7B07075B7}"/>
                    </a:ext>
                  </a:extLst>
                </p14:cNvPr>
                <p14:cNvContentPartPr/>
                <p14:nvPr/>
              </p14:nvContentPartPr>
              <p14:xfrm>
                <a:off x="4490649" y="1860998"/>
                <a:ext cx="42840" cy="649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50B1221-091D-4F69-86AE-6CD7B07075B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472649" y="1842998"/>
                  <a:ext cx="78480" cy="6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5CF84EB-3914-403B-81D7-C5C01D741667}"/>
                    </a:ext>
                  </a:extLst>
                </p14:cNvPr>
                <p14:cNvContentPartPr/>
                <p14:nvPr/>
              </p14:nvContentPartPr>
              <p14:xfrm>
                <a:off x="8121249" y="3007958"/>
                <a:ext cx="97920" cy="254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5CF84EB-3914-403B-81D7-C5C01D74166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103249" y="2989958"/>
                  <a:ext cx="1335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46F1DB4-90B6-4DC1-965D-3D87D7460938}"/>
                    </a:ext>
                  </a:extLst>
                </p14:cNvPr>
                <p14:cNvContentPartPr/>
                <p14:nvPr/>
              </p14:nvContentPartPr>
              <p14:xfrm>
                <a:off x="8072649" y="3100118"/>
                <a:ext cx="649440" cy="249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46F1DB4-90B6-4DC1-965D-3D87D746093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54649" y="3082478"/>
                  <a:ext cx="6850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ECE0D8D-7DD3-42D2-AA9B-4B89653E6D46}"/>
                    </a:ext>
                  </a:extLst>
                </p14:cNvPr>
                <p14:cNvContentPartPr/>
                <p14:nvPr/>
              </p14:nvContentPartPr>
              <p14:xfrm>
                <a:off x="6752169" y="1958558"/>
                <a:ext cx="99000" cy="568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ECE0D8D-7DD3-42D2-AA9B-4B89653E6D4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734529" y="1940918"/>
                  <a:ext cx="13464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E4C210C-4E5E-4DAF-8922-E55A232BD169}"/>
                    </a:ext>
                  </a:extLst>
                </p14:cNvPr>
                <p14:cNvContentPartPr/>
                <p14:nvPr/>
              </p14:nvContentPartPr>
              <p14:xfrm>
                <a:off x="6920289" y="2937758"/>
                <a:ext cx="167760" cy="151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E4C210C-4E5E-4DAF-8922-E55A232BD16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02649" y="2920118"/>
                  <a:ext cx="203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CB8F9D6-E588-4117-BEE2-43EC0F4C8BC6}"/>
                    </a:ext>
                  </a:extLst>
                </p14:cNvPr>
                <p14:cNvContentPartPr/>
                <p14:nvPr/>
              </p14:nvContentPartPr>
              <p14:xfrm>
                <a:off x="7109649" y="3046118"/>
                <a:ext cx="114120" cy="108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CB8F9D6-E588-4117-BEE2-43EC0F4C8BC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091649" y="3028118"/>
                  <a:ext cx="149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178B94A-EA9A-4398-964C-13F0D1BB5E12}"/>
                    </a:ext>
                  </a:extLst>
                </p14:cNvPr>
                <p14:cNvContentPartPr/>
                <p14:nvPr/>
              </p14:nvContentPartPr>
              <p14:xfrm>
                <a:off x="7260849" y="2899598"/>
                <a:ext cx="271080" cy="346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178B94A-EA9A-4398-964C-13F0D1BB5E1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42849" y="2881958"/>
                  <a:ext cx="30672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8682CF3-5318-4EF2-881E-5F8F0AADE3CA}"/>
                    </a:ext>
                  </a:extLst>
                </p14:cNvPr>
                <p14:cNvContentPartPr/>
                <p14:nvPr/>
              </p14:nvContentPartPr>
              <p14:xfrm>
                <a:off x="4847769" y="2943518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8682CF3-5318-4EF2-881E-5F8F0AADE3C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29769" y="292551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E40F538-5C32-41A1-B837-F979F06671F9}"/>
                    </a:ext>
                  </a:extLst>
                </p14:cNvPr>
                <p14:cNvContentPartPr/>
                <p14:nvPr/>
              </p14:nvContentPartPr>
              <p14:xfrm>
                <a:off x="5004729" y="2808158"/>
                <a:ext cx="27000" cy="271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E40F538-5C32-41A1-B837-F979F06671F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987089" y="2790158"/>
                  <a:ext cx="626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6C3D421-CB3F-4012-971C-996A48D3F1F4}"/>
                    </a:ext>
                  </a:extLst>
                </p14:cNvPr>
                <p14:cNvContentPartPr/>
                <p14:nvPr/>
              </p14:nvContentPartPr>
              <p14:xfrm>
                <a:off x="4901769" y="2992118"/>
                <a:ext cx="195120" cy="33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6C3D421-CB3F-4012-971C-996A48D3F1F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883769" y="2974118"/>
                  <a:ext cx="2307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1914D18-45C4-4A43-BCA6-B8658DF9DFEF}"/>
                    </a:ext>
                  </a:extLst>
                </p14:cNvPr>
                <p14:cNvContentPartPr/>
                <p14:nvPr/>
              </p14:nvContentPartPr>
              <p14:xfrm>
                <a:off x="5107329" y="3034958"/>
                <a:ext cx="124920" cy="87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1914D18-45C4-4A43-BCA6-B8658DF9DFE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089329" y="3017318"/>
                  <a:ext cx="1605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DDB2894-5C86-42F5-86A1-3971110897A5}"/>
                    </a:ext>
                  </a:extLst>
                </p14:cNvPr>
                <p14:cNvContentPartPr/>
                <p14:nvPr/>
              </p14:nvContentPartPr>
              <p14:xfrm>
                <a:off x="5361489" y="3019118"/>
                <a:ext cx="217080" cy="178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DDB2894-5C86-42F5-86A1-3971110897A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343849" y="3001118"/>
                  <a:ext cx="2527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A4F4F1D-6B03-4145-B058-00A3C9F501A3}"/>
                    </a:ext>
                  </a:extLst>
                </p14:cNvPr>
                <p14:cNvContentPartPr/>
                <p14:nvPr/>
              </p14:nvContentPartPr>
              <p14:xfrm>
                <a:off x="5675769" y="3121718"/>
                <a:ext cx="146160" cy="173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A4F4F1D-6B03-4145-B058-00A3C9F501A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658129" y="3104078"/>
                  <a:ext cx="181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B829BD2-4888-4472-A28D-E7DD147800F5}"/>
                    </a:ext>
                  </a:extLst>
                </p14:cNvPr>
                <p14:cNvContentPartPr/>
                <p14:nvPr/>
              </p14:nvContentPartPr>
              <p14:xfrm>
                <a:off x="5280849" y="1330718"/>
                <a:ext cx="65160" cy="254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B829BD2-4888-4472-A28D-E7DD147800F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263209" y="1313078"/>
                  <a:ext cx="1008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6D9C100-153B-4B68-9C7A-74C23A2766F2}"/>
                    </a:ext>
                  </a:extLst>
                </p14:cNvPr>
                <p14:cNvContentPartPr/>
                <p14:nvPr/>
              </p14:nvContentPartPr>
              <p14:xfrm>
                <a:off x="5366529" y="1384718"/>
                <a:ext cx="146880" cy="173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6D9C100-153B-4B68-9C7A-74C23A2766F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348889" y="1367078"/>
                  <a:ext cx="1825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A119A94-D8EE-454B-91E0-CC1344FC12D6}"/>
                    </a:ext>
                  </a:extLst>
                </p14:cNvPr>
                <p14:cNvContentPartPr/>
                <p14:nvPr/>
              </p14:nvContentPartPr>
              <p14:xfrm>
                <a:off x="5583609" y="1525838"/>
                <a:ext cx="87120" cy="10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A119A94-D8EE-454B-91E0-CC1344FC12D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565969" y="1507838"/>
                  <a:ext cx="122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D6DF059-5668-4A13-898C-06B588DFE601}"/>
                    </a:ext>
                  </a:extLst>
                </p14:cNvPr>
                <p14:cNvContentPartPr/>
                <p14:nvPr/>
              </p14:nvContentPartPr>
              <p14:xfrm>
                <a:off x="5767569" y="1347638"/>
                <a:ext cx="233640" cy="329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D6DF059-5668-4A13-898C-06B588DFE60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749569" y="1329638"/>
                  <a:ext cx="26928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324444C-AACF-496F-A9DE-268F689CB8CA}"/>
                    </a:ext>
                  </a:extLst>
                </p14:cNvPr>
                <p14:cNvContentPartPr/>
                <p14:nvPr/>
              </p14:nvContentPartPr>
              <p14:xfrm>
                <a:off x="6048729" y="1432598"/>
                <a:ext cx="81720" cy="223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324444C-AACF-496F-A9DE-268F689CB8C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031089" y="1414958"/>
                  <a:ext cx="1173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E1C2F54-34E9-4E01-853A-BDB93B3D9E8B}"/>
                    </a:ext>
                  </a:extLst>
                </p14:cNvPr>
                <p14:cNvContentPartPr/>
                <p14:nvPr/>
              </p14:nvContentPartPr>
              <p14:xfrm>
                <a:off x="6162129" y="1395878"/>
                <a:ext cx="146880" cy="324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E1C2F54-34E9-4E01-853A-BDB93B3D9E8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144489" y="1378238"/>
                  <a:ext cx="18252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E88EB74-FE3E-43B0-BCCD-26313383DF6F}"/>
                    </a:ext>
                  </a:extLst>
                </p14:cNvPr>
                <p14:cNvContentPartPr/>
                <p14:nvPr/>
              </p14:nvContentPartPr>
              <p14:xfrm>
                <a:off x="5543289" y="1887998"/>
                <a:ext cx="68040" cy="58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E88EB74-FE3E-43B0-BCCD-26313383DF6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525649" y="1869998"/>
                  <a:ext cx="103680" cy="624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32A1D181-4021-435D-81F1-E82F903BE8FA}"/>
              </a:ext>
            </a:extLst>
          </p:cNvPr>
          <p:cNvSpPr txBox="1"/>
          <p:nvPr/>
        </p:nvSpPr>
        <p:spPr>
          <a:xfrm>
            <a:off x="254529" y="148119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8000"/>
                </a:solidFill>
                <a:latin typeface="Consolas" panose="020B0609020204030204" pitchFamily="49" charset="0"/>
              </a:rPr>
              <a:t>Confusion matrix</a:t>
            </a:r>
            <a:endParaRPr lang="en-US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C405B11-DCCE-4C36-9999-0E29D64F3F13}"/>
                  </a:ext>
                </a:extLst>
              </p14:cNvPr>
              <p14:cNvContentPartPr/>
              <p14:nvPr/>
            </p14:nvContentPartPr>
            <p14:xfrm>
              <a:off x="1195569" y="2748038"/>
              <a:ext cx="76320" cy="15534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C405B11-DCCE-4C36-9999-0E29D64F3F13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177569" y="2730398"/>
                <a:ext cx="111960" cy="158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ECB3550A-CECE-4D61-9AFA-FB2787B7EE64}"/>
                  </a:ext>
                </a:extLst>
              </p14:cNvPr>
              <p14:cNvContentPartPr/>
              <p14:nvPr/>
            </p14:nvContentPartPr>
            <p14:xfrm>
              <a:off x="2612889" y="3088958"/>
              <a:ext cx="38520" cy="57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ECB3550A-CECE-4D61-9AFA-FB2787B7EE64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594889" y="3071318"/>
                <a:ext cx="741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04A95166-FDB9-48A0-9259-0B7B0A5952C9}"/>
                  </a:ext>
                </a:extLst>
              </p14:cNvPr>
              <p14:cNvContentPartPr/>
              <p14:nvPr/>
            </p14:nvContentPartPr>
            <p14:xfrm>
              <a:off x="820809" y="2931638"/>
              <a:ext cx="115920" cy="168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04A95166-FDB9-48A0-9259-0B7B0A5952C9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803169" y="2913638"/>
                <a:ext cx="1515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DBE0BB2-6EFD-4F4A-A5F3-3E4C92813A55}"/>
                  </a:ext>
                </a:extLst>
              </p14:cNvPr>
              <p14:cNvContentPartPr/>
              <p14:nvPr/>
            </p14:nvContentPartPr>
            <p14:xfrm>
              <a:off x="732609" y="3484238"/>
              <a:ext cx="134280" cy="1828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DBE0BB2-6EFD-4F4A-A5F3-3E4C92813A55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714969" y="3466238"/>
                <a:ext cx="1699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DE7FD83-98BD-4061-AF67-8BEA5E1C6934}"/>
                  </a:ext>
                </a:extLst>
              </p14:cNvPr>
              <p14:cNvContentPartPr/>
              <p14:nvPr/>
            </p14:nvContentPartPr>
            <p14:xfrm>
              <a:off x="735849" y="3960158"/>
              <a:ext cx="178560" cy="2120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DE7FD83-98BD-4061-AF67-8BEA5E1C6934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717849" y="3942158"/>
                <a:ext cx="21420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2C17B767-CB0D-49EE-92D4-BE80F224DCD3}"/>
                  </a:ext>
                </a:extLst>
              </p14:cNvPr>
              <p14:cNvContentPartPr/>
              <p14:nvPr/>
            </p14:nvContentPartPr>
            <p14:xfrm>
              <a:off x="2277369" y="4182998"/>
              <a:ext cx="16920" cy="2365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2C17B767-CB0D-49EE-92D4-BE80F224DCD3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259369" y="4164998"/>
                <a:ext cx="525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6499547-8C26-4446-9185-CE15B486F784}"/>
                  </a:ext>
                </a:extLst>
              </p14:cNvPr>
              <p14:cNvContentPartPr/>
              <p14:nvPr/>
            </p14:nvContentPartPr>
            <p14:xfrm>
              <a:off x="124929" y="3186878"/>
              <a:ext cx="107280" cy="1846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6499547-8C26-4446-9185-CE15B486F784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06929" y="3168878"/>
                <a:ext cx="1429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7D36493-C994-43B9-8E22-C50779F9FD71}"/>
                  </a:ext>
                </a:extLst>
              </p14:cNvPr>
              <p14:cNvContentPartPr/>
              <p14:nvPr/>
            </p14:nvContentPartPr>
            <p14:xfrm>
              <a:off x="275049" y="3311078"/>
              <a:ext cx="109440" cy="975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7D36493-C994-43B9-8E22-C50779F9FD71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57409" y="3293438"/>
                <a:ext cx="1450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DB57E545-E17F-4677-A533-07E14551BD62}"/>
                  </a:ext>
                </a:extLst>
              </p14:cNvPr>
              <p14:cNvContentPartPr/>
              <p14:nvPr/>
            </p14:nvContentPartPr>
            <p14:xfrm>
              <a:off x="384129" y="3208478"/>
              <a:ext cx="221760" cy="168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DB57E545-E17F-4677-A533-07E14551BD62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66489" y="3190478"/>
                <a:ext cx="2574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19A28BA6-4BC4-4D0D-B688-8AEB8BC8C0EC}"/>
                  </a:ext>
                </a:extLst>
              </p14:cNvPr>
              <p14:cNvContentPartPr/>
              <p14:nvPr/>
            </p14:nvContentPartPr>
            <p14:xfrm>
              <a:off x="632889" y="3311078"/>
              <a:ext cx="91080" cy="705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19A28BA6-4BC4-4D0D-B688-8AEB8BC8C0EC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15249" y="3293078"/>
                <a:ext cx="1267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83D68BE-9A16-4D96-8D47-922023674C0B}"/>
                  </a:ext>
                </a:extLst>
              </p14:cNvPr>
              <p14:cNvContentPartPr/>
              <p14:nvPr/>
            </p14:nvContentPartPr>
            <p14:xfrm>
              <a:off x="784089" y="3235478"/>
              <a:ext cx="92520" cy="1681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83D68BE-9A16-4D96-8D47-922023674C0B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766089" y="3217478"/>
                <a:ext cx="12816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5984408-A053-4F7C-8FDA-E9E36129B6A6}"/>
                  </a:ext>
                </a:extLst>
              </p14:cNvPr>
              <p14:cNvContentPartPr/>
              <p14:nvPr/>
            </p14:nvContentPartPr>
            <p14:xfrm>
              <a:off x="119169" y="3684398"/>
              <a:ext cx="65160" cy="1357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5984408-A053-4F7C-8FDA-E9E36129B6A6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01169" y="3666758"/>
                <a:ext cx="1008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A8AE1078-7801-4D0E-B47C-B3AD47D8C6FD}"/>
                  </a:ext>
                </a:extLst>
              </p14:cNvPr>
              <p14:cNvContentPartPr/>
              <p14:nvPr/>
            </p14:nvContentPartPr>
            <p14:xfrm>
              <a:off x="210609" y="3623918"/>
              <a:ext cx="146520" cy="2030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A8AE1078-7801-4D0E-B47C-B3AD47D8C6FD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92969" y="3606278"/>
                <a:ext cx="1821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A76D5B80-6FC4-41AD-8F38-630A0FD9140B}"/>
                  </a:ext>
                </a:extLst>
              </p14:cNvPr>
              <p14:cNvContentPartPr/>
              <p14:nvPr/>
            </p14:nvContentPartPr>
            <p14:xfrm>
              <a:off x="334449" y="3759998"/>
              <a:ext cx="130680" cy="860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A76D5B80-6FC4-41AD-8F38-630A0FD9140B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16809" y="3742358"/>
                <a:ext cx="16632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75E89E8-E0ED-4E3D-99BA-B762D7A82750}"/>
                  </a:ext>
                </a:extLst>
              </p14:cNvPr>
              <p14:cNvContentPartPr/>
              <p14:nvPr/>
            </p14:nvContentPartPr>
            <p14:xfrm>
              <a:off x="486729" y="3771158"/>
              <a:ext cx="54360" cy="975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75E89E8-E0ED-4E3D-99BA-B762D7A82750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469089" y="3753158"/>
                <a:ext cx="9000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A4988BC-4C24-4E07-8F6F-25A54CD29EA3}"/>
                  </a:ext>
                </a:extLst>
              </p14:cNvPr>
              <p14:cNvContentPartPr/>
              <p14:nvPr/>
            </p14:nvContentPartPr>
            <p14:xfrm>
              <a:off x="552609" y="3776918"/>
              <a:ext cx="53640" cy="1245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A4988BC-4C24-4E07-8F6F-25A54CD29EA3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534969" y="3758918"/>
                <a:ext cx="89280" cy="16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94794E02-2404-4A35-AE8E-D34BCEEDE2C1}"/>
              </a:ext>
            </a:extLst>
          </p:cNvPr>
          <p:cNvGrpSpPr/>
          <p:nvPr/>
        </p:nvGrpSpPr>
        <p:grpSpPr>
          <a:xfrm>
            <a:off x="1184409" y="2012918"/>
            <a:ext cx="2700720" cy="2444040"/>
            <a:chOff x="1184409" y="2012918"/>
            <a:chExt cx="2700720" cy="244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3FAEBF0-60E1-49EA-9F37-7071D8D696EC}"/>
                    </a:ext>
                  </a:extLst>
                </p14:cNvPr>
                <p14:cNvContentPartPr/>
                <p14:nvPr/>
              </p14:nvContentPartPr>
              <p14:xfrm>
                <a:off x="1284129" y="2661638"/>
                <a:ext cx="1859760" cy="1795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3FAEBF0-60E1-49EA-9F37-7071D8D696E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266129" y="2643998"/>
                  <a:ext cx="1895400" cy="18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887C38A-BEB7-4DC0-9400-D335A106D42A}"/>
                    </a:ext>
                  </a:extLst>
                </p14:cNvPr>
                <p14:cNvContentPartPr/>
                <p14:nvPr/>
              </p14:nvContentPartPr>
              <p14:xfrm>
                <a:off x="1200969" y="4371638"/>
                <a:ext cx="1585080" cy="82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887C38A-BEB7-4DC0-9400-D335A106D42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82969" y="4353638"/>
                  <a:ext cx="16207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32AC1D7-8C4E-4667-A26A-53BE14D3CF4F}"/>
                    </a:ext>
                  </a:extLst>
                </p14:cNvPr>
                <p14:cNvContentPartPr/>
                <p14:nvPr/>
              </p14:nvContentPartPr>
              <p14:xfrm>
                <a:off x="1703889" y="2769998"/>
                <a:ext cx="109080" cy="1674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32AC1D7-8C4E-4667-A26A-53BE14D3CF4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685889" y="2751998"/>
                  <a:ext cx="144720" cy="171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5799CD5-0A9E-42AA-A0C2-D40011F8BF6D}"/>
                    </a:ext>
                  </a:extLst>
                </p14:cNvPr>
                <p14:cNvContentPartPr/>
                <p14:nvPr/>
              </p14:nvContentPartPr>
              <p14:xfrm>
                <a:off x="2309769" y="2775398"/>
                <a:ext cx="158400" cy="1406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5799CD5-0A9E-42AA-A0C2-D40011F8BF6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292129" y="2757758"/>
                  <a:ext cx="194040" cy="14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F0D1B24-5E2E-40D6-823A-D454F4E07CF1}"/>
                    </a:ext>
                  </a:extLst>
                </p14:cNvPr>
                <p14:cNvContentPartPr/>
                <p14:nvPr/>
              </p14:nvContentPartPr>
              <p14:xfrm>
                <a:off x="1238409" y="3224318"/>
                <a:ext cx="1677960" cy="173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F0D1B24-5E2E-40D6-823A-D454F4E07CF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220769" y="3206318"/>
                  <a:ext cx="1713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BCC0E35-0DEE-4FE8-8AEA-4D957AFB494C}"/>
                    </a:ext>
                  </a:extLst>
                </p14:cNvPr>
                <p14:cNvContentPartPr/>
                <p14:nvPr/>
              </p14:nvContentPartPr>
              <p14:xfrm>
                <a:off x="1184409" y="3765758"/>
                <a:ext cx="1807920" cy="286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BCC0E35-0DEE-4FE8-8AEA-4D957AFB494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66769" y="3747758"/>
                  <a:ext cx="18435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DE12CA5-A95D-4A20-8275-ADE61BD90975}"/>
                    </a:ext>
                  </a:extLst>
                </p14:cNvPr>
                <p14:cNvContentPartPr/>
                <p14:nvPr/>
              </p14:nvContentPartPr>
              <p14:xfrm>
                <a:off x="1373769" y="2423678"/>
                <a:ext cx="185040" cy="162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DE12CA5-A95D-4A20-8275-ADE61BD9097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355769" y="2405678"/>
                  <a:ext cx="220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765A1F8-8EC4-42ED-97E4-87A61D1D40AE}"/>
                    </a:ext>
                  </a:extLst>
                </p14:cNvPr>
                <p14:cNvContentPartPr/>
                <p14:nvPr/>
              </p14:nvContentPartPr>
              <p14:xfrm>
                <a:off x="2061369" y="2417558"/>
                <a:ext cx="141480" cy="180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765A1F8-8EC4-42ED-97E4-87A61D1D40A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043369" y="2399558"/>
                  <a:ext cx="1771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9B8A86C-9BD1-4AFB-BE1A-6257B914C6E5}"/>
                    </a:ext>
                  </a:extLst>
                </p14:cNvPr>
                <p14:cNvContentPartPr/>
                <p14:nvPr/>
              </p14:nvContentPartPr>
              <p14:xfrm>
                <a:off x="2872449" y="2330798"/>
                <a:ext cx="185040" cy="142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9B8A86C-9BD1-4AFB-BE1A-6257B914C6E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854809" y="2312798"/>
                  <a:ext cx="2206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6AEA39E-43F6-4355-869E-30280CF21A74}"/>
                    </a:ext>
                  </a:extLst>
                </p14:cNvPr>
                <p14:cNvContentPartPr/>
                <p14:nvPr/>
              </p14:nvContentPartPr>
              <p14:xfrm>
                <a:off x="1633329" y="2017598"/>
                <a:ext cx="126720" cy="216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6AEA39E-43F6-4355-869E-30280CF21A7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615689" y="1999958"/>
                  <a:ext cx="1623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4792633-BFF4-4442-BDEC-E9CBD46AB246}"/>
                    </a:ext>
                  </a:extLst>
                </p14:cNvPr>
                <p14:cNvContentPartPr/>
                <p14:nvPr/>
              </p14:nvContentPartPr>
              <p14:xfrm>
                <a:off x="1731249" y="2141078"/>
                <a:ext cx="108360" cy="98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4792633-BFF4-4442-BDEC-E9CBD46AB24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713609" y="2123078"/>
                  <a:ext cx="1440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361F457-995A-4BC9-B830-C734E538BDE3}"/>
                    </a:ext>
                  </a:extLst>
                </p14:cNvPr>
                <p14:cNvContentPartPr/>
                <p14:nvPr/>
              </p14:nvContentPartPr>
              <p14:xfrm>
                <a:off x="1877409" y="2141798"/>
                <a:ext cx="97560" cy="98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361F457-995A-4BC9-B830-C734E538BDE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859769" y="2124158"/>
                  <a:ext cx="133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08C3565-6669-4F46-848A-D669BCAC4053}"/>
                    </a:ext>
                  </a:extLst>
                </p14:cNvPr>
                <p14:cNvContentPartPr/>
                <p14:nvPr/>
              </p14:nvContentPartPr>
              <p14:xfrm>
                <a:off x="2060649" y="2028758"/>
                <a:ext cx="216720" cy="2552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08C3565-6669-4F46-848A-D669BCAC405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43009" y="2010758"/>
                  <a:ext cx="2523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C60255B-58FF-4EAE-AA4F-F9B1CB057720}"/>
                    </a:ext>
                  </a:extLst>
                </p14:cNvPr>
                <p14:cNvContentPartPr/>
                <p14:nvPr/>
              </p14:nvContentPartPr>
              <p14:xfrm>
                <a:off x="2288169" y="2120918"/>
                <a:ext cx="5760" cy="5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C60255B-58FF-4EAE-AA4F-F9B1CB05772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270529" y="2103278"/>
                  <a:ext cx="41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214BC5C-9479-4E14-A25C-120A3691EBC4}"/>
                    </a:ext>
                  </a:extLst>
                </p14:cNvPr>
                <p14:cNvContentPartPr/>
                <p14:nvPr/>
              </p14:nvContentPartPr>
              <p14:xfrm>
                <a:off x="2369169" y="2028758"/>
                <a:ext cx="313560" cy="265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214BC5C-9479-4E14-A25C-120A3691EBC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351169" y="2011118"/>
                  <a:ext cx="3492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665CC2F-A5D2-41B1-A3D1-21B99FA75BAD}"/>
                    </a:ext>
                  </a:extLst>
                </p14:cNvPr>
                <p14:cNvContentPartPr/>
                <p14:nvPr/>
              </p14:nvContentPartPr>
              <p14:xfrm>
                <a:off x="2651049" y="2131358"/>
                <a:ext cx="87120" cy="125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665CC2F-A5D2-41B1-A3D1-21B99FA75BA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633409" y="2113358"/>
                  <a:ext cx="122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B52F569-35AD-449E-8800-4008A077EB71}"/>
                    </a:ext>
                  </a:extLst>
                </p14:cNvPr>
                <p14:cNvContentPartPr/>
                <p14:nvPr/>
              </p14:nvContentPartPr>
              <p14:xfrm>
                <a:off x="2785689" y="2012918"/>
                <a:ext cx="109080" cy="249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B52F569-35AD-449E-8800-4008A077EB7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767689" y="1994918"/>
                  <a:ext cx="1447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84E0BF1-56DC-4EFE-9389-46B4FD477F9E}"/>
                    </a:ext>
                  </a:extLst>
                </p14:cNvPr>
                <p14:cNvContentPartPr/>
                <p14:nvPr/>
              </p14:nvContentPartPr>
              <p14:xfrm>
                <a:off x="3175929" y="2185718"/>
                <a:ext cx="65160" cy="108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84E0BF1-56DC-4EFE-9389-46B4FD477F9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158289" y="2167718"/>
                  <a:ext cx="100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FC8A3C7-918D-4CCD-B7F8-3AD89879EF10}"/>
                    </a:ext>
                  </a:extLst>
                </p14:cNvPr>
                <p14:cNvContentPartPr/>
                <p14:nvPr/>
              </p14:nvContentPartPr>
              <p14:xfrm>
                <a:off x="3370329" y="2050358"/>
                <a:ext cx="83520" cy="255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FC8A3C7-918D-4CCD-B7F8-3AD89879EF1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352329" y="2032358"/>
                  <a:ext cx="1191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A65FFA7-4918-4A29-93FD-2B692C030455}"/>
                    </a:ext>
                  </a:extLst>
                </p14:cNvPr>
                <p14:cNvContentPartPr/>
                <p14:nvPr/>
              </p14:nvContentPartPr>
              <p14:xfrm>
                <a:off x="3473289" y="2246918"/>
                <a:ext cx="119520" cy="90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A65FFA7-4918-4A29-93FD-2B692C03045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455289" y="2229278"/>
                  <a:ext cx="1551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D9507E0-85CC-4743-BFD5-4E7C384D9B1B}"/>
                    </a:ext>
                  </a:extLst>
                </p14:cNvPr>
                <p14:cNvContentPartPr/>
                <p14:nvPr/>
              </p14:nvContentPartPr>
              <p14:xfrm>
                <a:off x="3652209" y="2245118"/>
                <a:ext cx="75600" cy="102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D9507E0-85CC-4743-BFD5-4E7C384D9B1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634569" y="2227478"/>
                  <a:ext cx="111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309390F-F79D-4C6A-A0EA-B03225CFCD19}"/>
                    </a:ext>
                  </a:extLst>
                </p14:cNvPr>
                <p14:cNvContentPartPr/>
                <p14:nvPr/>
              </p14:nvContentPartPr>
              <p14:xfrm>
                <a:off x="3803409" y="2256998"/>
                <a:ext cx="81720" cy="145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309390F-F79D-4C6A-A0EA-B03225CFCD1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785409" y="2239358"/>
                  <a:ext cx="1173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337C08C-7ABB-4F0F-8CC9-E6A556F87385}"/>
                    </a:ext>
                  </a:extLst>
                </p14:cNvPr>
                <p14:cNvContentPartPr/>
                <p14:nvPr/>
              </p14:nvContentPartPr>
              <p14:xfrm>
                <a:off x="1969209" y="3403238"/>
                <a:ext cx="110520" cy="216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337C08C-7ABB-4F0F-8CC9-E6A556F8738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951209" y="3385598"/>
                  <a:ext cx="146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8BD4076-9662-48DF-A94A-974B478CACCD}"/>
                    </a:ext>
                  </a:extLst>
                </p14:cNvPr>
                <p14:cNvContentPartPr/>
                <p14:nvPr/>
              </p14:nvContentPartPr>
              <p14:xfrm>
                <a:off x="2088009" y="3435278"/>
                <a:ext cx="109080" cy="233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8BD4076-9662-48DF-A94A-974B478CACC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070369" y="3417638"/>
                  <a:ext cx="1447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053EC42-EC39-4F50-93F4-B412B0DC8FD9}"/>
                    </a:ext>
                  </a:extLst>
                </p14:cNvPr>
                <p14:cNvContentPartPr/>
                <p14:nvPr/>
              </p14:nvContentPartPr>
              <p14:xfrm>
                <a:off x="2467449" y="4068878"/>
                <a:ext cx="119880" cy="199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053EC42-EC39-4F50-93F4-B412B0DC8FD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449449" y="4051238"/>
                  <a:ext cx="155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D28C0C6-C213-4552-8D4C-7AA57043A5B2}"/>
                    </a:ext>
                  </a:extLst>
                </p14:cNvPr>
                <p14:cNvContentPartPr/>
                <p14:nvPr/>
              </p14:nvContentPartPr>
              <p14:xfrm>
                <a:off x="2645649" y="4106318"/>
                <a:ext cx="92880" cy="211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D28C0C6-C213-4552-8D4C-7AA57043A5B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628009" y="4088678"/>
                  <a:ext cx="128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4DB3003-2B79-4874-AD99-391D8AEEC882}"/>
                    </a:ext>
                  </a:extLst>
                </p14:cNvPr>
                <p14:cNvContentPartPr/>
                <p14:nvPr/>
              </p14:nvContentPartPr>
              <p14:xfrm>
                <a:off x="2018169" y="3024518"/>
                <a:ext cx="43560" cy="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4DB3003-2B79-4874-AD99-391D8AEEC88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000529" y="3006878"/>
                  <a:ext cx="79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62B7A42-04FE-43D6-BBBF-0554A2CAB43A}"/>
                    </a:ext>
                  </a:extLst>
                </p14:cNvPr>
                <p14:cNvContentPartPr/>
                <p14:nvPr/>
              </p14:nvContentPartPr>
              <p14:xfrm>
                <a:off x="2137329" y="3029918"/>
                <a:ext cx="86400" cy="108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62B7A42-04FE-43D6-BBBF-0554A2CAB43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119329" y="3012278"/>
                  <a:ext cx="122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1B1C9B2-45F3-4945-82E2-DA99A9989226}"/>
                    </a:ext>
                  </a:extLst>
                </p14:cNvPr>
                <p14:cNvContentPartPr/>
                <p14:nvPr/>
              </p14:nvContentPartPr>
              <p14:xfrm>
                <a:off x="2688849" y="3013358"/>
                <a:ext cx="65160" cy="385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1B1C9B2-45F3-4945-82E2-DA99A998922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670849" y="2995718"/>
                  <a:ext cx="100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5ED64D2-73CC-4B44-BF17-AE910A583573}"/>
                    </a:ext>
                  </a:extLst>
                </p14:cNvPr>
                <p14:cNvContentPartPr/>
                <p14:nvPr/>
              </p14:nvContentPartPr>
              <p14:xfrm>
                <a:off x="2813049" y="3057278"/>
                <a:ext cx="27720" cy="54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5ED64D2-73CC-4B44-BF17-AE910A58357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795409" y="3039278"/>
                  <a:ext cx="633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18D7BC-BD4D-4F40-AA86-14AB271E2DA3}"/>
                    </a:ext>
                  </a:extLst>
                </p14:cNvPr>
                <p14:cNvContentPartPr/>
                <p14:nvPr/>
              </p14:nvContentPartPr>
              <p14:xfrm>
                <a:off x="1915209" y="4106318"/>
                <a:ext cx="38520" cy="115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18D7BC-BD4D-4F40-AA86-14AB271E2DA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897209" y="4088678"/>
                  <a:ext cx="74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CC4277A-47D4-4ACF-BDCA-0B9850BBA0AC}"/>
                    </a:ext>
                  </a:extLst>
                </p14:cNvPr>
                <p14:cNvContentPartPr/>
                <p14:nvPr/>
              </p14:nvContentPartPr>
              <p14:xfrm>
                <a:off x="2098809" y="4117478"/>
                <a:ext cx="33120" cy="57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CC4277A-47D4-4ACF-BDCA-0B9850BBA0A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081169" y="4099478"/>
                  <a:ext cx="68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FEB2D91-3588-4047-B355-892CCAE8ADAE}"/>
                    </a:ext>
                  </a:extLst>
                </p14:cNvPr>
                <p14:cNvContentPartPr/>
                <p14:nvPr/>
              </p14:nvContentPartPr>
              <p14:xfrm>
                <a:off x="1423089" y="4122878"/>
                <a:ext cx="145800" cy="162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FEB2D91-3588-4047-B355-892CCAE8ADA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405089" y="4105238"/>
                  <a:ext cx="1814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35F373C-6665-49C7-AA03-8AFF77887D8F}"/>
                    </a:ext>
                  </a:extLst>
                </p14:cNvPr>
                <p14:cNvContentPartPr/>
                <p14:nvPr/>
              </p14:nvContentPartPr>
              <p14:xfrm>
                <a:off x="2018529" y="2919398"/>
                <a:ext cx="131040" cy="190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35F373C-6665-49C7-AA03-8AFF77887D8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000889" y="2901398"/>
                  <a:ext cx="1666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5561800-EF18-4E0B-B2C5-C593E4D93F54}"/>
                    </a:ext>
                  </a:extLst>
                </p14:cNvPr>
                <p14:cNvContentPartPr/>
                <p14:nvPr/>
              </p14:nvContentPartPr>
              <p14:xfrm>
                <a:off x="2223009" y="2904998"/>
                <a:ext cx="103680" cy="2376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5561800-EF18-4E0B-B2C5-C593E4D93F5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205369" y="2886998"/>
                  <a:ext cx="1393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870792E-96C0-4BA2-8C99-55C423A8B4F1}"/>
                    </a:ext>
                  </a:extLst>
                </p14:cNvPr>
                <p14:cNvContentPartPr/>
                <p14:nvPr/>
              </p14:nvContentPartPr>
              <p14:xfrm>
                <a:off x="2688489" y="2862158"/>
                <a:ext cx="102960" cy="2376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870792E-96C0-4BA2-8C99-55C423A8B4F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670489" y="2844518"/>
                  <a:ext cx="1386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9B8B453-A56C-4764-BD5D-369FE2047BAF}"/>
                    </a:ext>
                  </a:extLst>
                </p14:cNvPr>
                <p14:cNvContentPartPr/>
                <p14:nvPr/>
              </p14:nvContentPartPr>
              <p14:xfrm>
                <a:off x="2811609" y="2934158"/>
                <a:ext cx="99360" cy="199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9B8B453-A56C-4764-BD5D-369FE2047BA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793969" y="2916158"/>
                  <a:ext cx="135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107D7EF-5DEB-47B3-A60B-CA46BDDD5AE4}"/>
                    </a:ext>
                  </a:extLst>
                </p14:cNvPr>
                <p14:cNvContentPartPr/>
                <p14:nvPr/>
              </p14:nvContentPartPr>
              <p14:xfrm>
                <a:off x="1363329" y="3392438"/>
                <a:ext cx="185760" cy="1792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107D7EF-5DEB-47B3-A60B-CA46BDDD5AE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345329" y="3374438"/>
                  <a:ext cx="2214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27BB449-F389-4BC0-878C-55C0024368F6}"/>
                    </a:ext>
                  </a:extLst>
                </p14:cNvPr>
                <p14:cNvContentPartPr/>
                <p14:nvPr/>
              </p14:nvContentPartPr>
              <p14:xfrm>
                <a:off x="2574009" y="3537518"/>
                <a:ext cx="159840" cy="1958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27BB449-F389-4BC0-878C-55C0024368F6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556009" y="3519878"/>
                  <a:ext cx="1954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9D722DF-647C-4FAE-8775-19303042AEEC}"/>
                    </a:ext>
                  </a:extLst>
                </p14:cNvPr>
                <p14:cNvContentPartPr/>
                <p14:nvPr/>
              </p14:nvContentPartPr>
              <p14:xfrm>
                <a:off x="1358289" y="2943878"/>
                <a:ext cx="151560" cy="2102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9D722DF-647C-4FAE-8775-19303042AEE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340289" y="2925878"/>
                  <a:ext cx="187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48D8042-E8C2-4B26-A735-B43ABDF49916}"/>
                    </a:ext>
                  </a:extLst>
                </p14:cNvPr>
                <p14:cNvContentPartPr/>
                <p14:nvPr/>
              </p14:nvContentPartPr>
              <p14:xfrm>
                <a:off x="1503369" y="2911118"/>
                <a:ext cx="93600" cy="162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48D8042-E8C2-4B26-A735-B43ABDF4991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485369" y="2893478"/>
                  <a:ext cx="129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85E8E45-650E-4E39-B5F7-A541E2C11B58}"/>
                    </a:ext>
                  </a:extLst>
                </p14:cNvPr>
                <p14:cNvContentPartPr/>
                <p14:nvPr/>
              </p14:nvContentPartPr>
              <p14:xfrm>
                <a:off x="1639089" y="2899598"/>
                <a:ext cx="59760" cy="131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85E8E45-650E-4E39-B5F7-A541E2C11B5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621089" y="2881958"/>
                  <a:ext cx="95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862C3B4-D512-4376-946A-3CBB40B1CEDE}"/>
                    </a:ext>
                  </a:extLst>
                </p14:cNvPr>
                <p14:cNvContentPartPr/>
                <p14:nvPr/>
              </p14:nvContentPartPr>
              <p14:xfrm>
                <a:off x="1688049" y="2980958"/>
                <a:ext cx="16200" cy="1411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862C3B4-D512-4376-946A-3CBB40B1CED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670409" y="2962958"/>
                  <a:ext cx="51840" cy="176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56147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8FAF-9118-48AC-8108-DF034ACE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Precision and recall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EF0B3A-B857-4DD7-844C-C08D457FF56D}"/>
              </a:ext>
            </a:extLst>
          </p:cNvPr>
          <p:cNvGrpSpPr/>
          <p:nvPr/>
        </p:nvGrpSpPr>
        <p:grpSpPr>
          <a:xfrm>
            <a:off x="644049" y="1124776"/>
            <a:ext cx="1054800" cy="589680"/>
            <a:chOff x="644049" y="1124776"/>
            <a:chExt cx="1054800" cy="58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BF37D03-9F8C-4D34-917A-CEB9982CACA2}"/>
                    </a:ext>
                  </a:extLst>
                </p14:cNvPr>
                <p14:cNvContentPartPr/>
                <p14:nvPr/>
              </p14:nvContentPartPr>
              <p14:xfrm>
                <a:off x="644049" y="1124776"/>
                <a:ext cx="109440" cy="320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BF37D03-9F8C-4D34-917A-CEB9982CACA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6049" y="1107136"/>
                  <a:ext cx="1450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C55FBD4-9B97-46F1-9CE8-20E47211A891}"/>
                    </a:ext>
                  </a:extLst>
                </p14:cNvPr>
                <p14:cNvContentPartPr/>
                <p14:nvPr/>
              </p14:nvContentPartPr>
              <p14:xfrm>
                <a:off x="827649" y="1217296"/>
                <a:ext cx="54360" cy="216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C55FBD4-9B97-46F1-9CE8-20E47211A8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0009" y="1199296"/>
                  <a:ext cx="900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51671DC-9D64-440A-B87B-C5DBFABE90E0}"/>
                    </a:ext>
                  </a:extLst>
                </p14:cNvPr>
                <p14:cNvContentPartPr/>
                <p14:nvPr/>
              </p14:nvContentPartPr>
              <p14:xfrm>
                <a:off x="989649" y="1308376"/>
                <a:ext cx="255600" cy="131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51671DC-9D64-440A-B87B-C5DBFABE90E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2009" y="1290736"/>
                  <a:ext cx="291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A7B68F0-892F-4FD9-9548-05BFA6C19162}"/>
                    </a:ext>
                  </a:extLst>
                </p14:cNvPr>
                <p14:cNvContentPartPr/>
                <p14:nvPr/>
              </p14:nvContentPartPr>
              <p14:xfrm>
                <a:off x="1308609" y="1346896"/>
                <a:ext cx="390240" cy="367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A7B68F0-892F-4FD9-9548-05BFA6C191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0969" y="1329256"/>
                  <a:ext cx="425880" cy="40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AABD7C6-FDFA-475E-BC8F-1DE30C6513EE}"/>
              </a:ext>
            </a:extLst>
          </p:cNvPr>
          <p:cNvGrpSpPr/>
          <p:nvPr/>
        </p:nvGrpSpPr>
        <p:grpSpPr>
          <a:xfrm>
            <a:off x="2185569" y="1140616"/>
            <a:ext cx="1514880" cy="477360"/>
            <a:chOff x="2185569" y="1140616"/>
            <a:chExt cx="151488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1B25F3B-995A-4868-9813-4AA599DACA4E}"/>
                    </a:ext>
                  </a:extLst>
                </p14:cNvPr>
                <p14:cNvContentPartPr/>
                <p14:nvPr/>
              </p14:nvContentPartPr>
              <p14:xfrm>
                <a:off x="2185569" y="1358056"/>
                <a:ext cx="102960" cy="119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1B25F3B-995A-4868-9813-4AA599DACA4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67929" y="1340056"/>
                  <a:ext cx="1386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91B7B55-8A66-4644-BEB5-7AA89BA4BF1E}"/>
                    </a:ext>
                  </a:extLst>
                </p14:cNvPr>
                <p14:cNvContentPartPr/>
                <p14:nvPr/>
              </p14:nvContentPartPr>
              <p14:xfrm>
                <a:off x="2364129" y="1140616"/>
                <a:ext cx="184320" cy="332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91B7B55-8A66-4644-BEB5-7AA89BA4BF1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46129" y="1122616"/>
                  <a:ext cx="2199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D0A22D3-B614-467C-A57D-432CE3C08954}"/>
                    </a:ext>
                  </a:extLst>
                </p14:cNvPr>
                <p14:cNvContentPartPr/>
                <p14:nvPr/>
              </p14:nvContentPartPr>
              <p14:xfrm>
                <a:off x="2503449" y="1373896"/>
                <a:ext cx="109800" cy="114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D0A22D3-B614-467C-A57D-432CE3C0895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85809" y="1356256"/>
                  <a:ext cx="145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911EA2E-5186-46C7-BA5B-3EBA83B30D77}"/>
                    </a:ext>
                  </a:extLst>
                </p14:cNvPr>
                <p14:cNvContentPartPr/>
                <p14:nvPr/>
              </p14:nvContentPartPr>
              <p14:xfrm>
                <a:off x="2667609" y="1363816"/>
                <a:ext cx="86400" cy="140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911EA2E-5186-46C7-BA5B-3EBA83B30D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49609" y="1346176"/>
                  <a:ext cx="122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72309D4-C881-4954-8A48-5359E44586A8}"/>
                    </a:ext>
                  </a:extLst>
                </p14:cNvPr>
                <p14:cNvContentPartPr/>
                <p14:nvPr/>
              </p14:nvContentPartPr>
              <p14:xfrm>
                <a:off x="2737449" y="1401256"/>
                <a:ext cx="70560" cy="162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72309D4-C881-4954-8A48-5359E44586A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19809" y="1383256"/>
                  <a:ext cx="106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9E04615-DD38-4008-99DE-3493BE91FC93}"/>
                    </a:ext>
                  </a:extLst>
                </p14:cNvPr>
                <p14:cNvContentPartPr/>
                <p14:nvPr/>
              </p14:nvContentPartPr>
              <p14:xfrm>
                <a:off x="2889009" y="1433656"/>
                <a:ext cx="16920" cy="114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9E04615-DD38-4008-99DE-3493BE91FC9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71009" y="1416016"/>
                  <a:ext cx="52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6AA7FAF-867E-4ED9-8B16-410898149690}"/>
                    </a:ext>
                  </a:extLst>
                </p14:cNvPr>
                <p14:cNvContentPartPr/>
                <p14:nvPr/>
              </p14:nvContentPartPr>
              <p14:xfrm>
                <a:off x="2916369" y="1314496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6AA7FAF-867E-4ED9-8B16-41089814969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98369" y="12964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D8A6CDA-FEF3-4089-91F5-AE1F1A5E9EC2}"/>
                    </a:ext>
                  </a:extLst>
                </p14:cNvPr>
                <p14:cNvContentPartPr/>
                <p14:nvPr/>
              </p14:nvContentPartPr>
              <p14:xfrm>
                <a:off x="2997369" y="1238536"/>
                <a:ext cx="200160" cy="379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D8A6CDA-FEF3-4089-91F5-AE1F1A5E9EC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79369" y="1220896"/>
                  <a:ext cx="23580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6579BDE-27EA-406F-9CA9-DCC9E1C837C6}"/>
                    </a:ext>
                  </a:extLst>
                </p14:cNvPr>
                <p14:cNvContentPartPr/>
                <p14:nvPr/>
              </p14:nvContentPartPr>
              <p14:xfrm>
                <a:off x="3289329" y="1314496"/>
                <a:ext cx="22320" cy="200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6579BDE-27EA-406F-9CA9-DCC9E1C837C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71689" y="1296496"/>
                  <a:ext cx="579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73A2252-4423-4F91-A557-DDCD6CF9B57D}"/>
                    </a:ext>
                  </a:extLst>
                </p14:cNvPr>
                <p14:cNvContentPartPr/>
                <p14:nvPr/>
              </p14:nvContentPartPr>
              <p14:xfrm>
                <a:off x="3387249" y="1401256"/>
                <a:ext cx="48960" cy="124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73A2252-4423-4F91-A557-DDCD6CF9B57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69249" y="1383256"/>
                  <a:ext cx="84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5167179-0E46-467B-9D20-7A3740F0A8D2}"/>
                    </a:ext>
                  </a:extLst>
                </p14:cNvPr>
                <p14:cNvContentPartPr/>
                <p14:nvPr/>
              </p14:nvContentPartPr>
              <p14:xfrm>
                <a:off x="3489849" y="1417456"/>
                <a:ext cx="210600" cy="150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5167179-0E46-467B-9D20-7A3740F0A8D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71849" y="1399816"/>
                  <a:ext cx="246240" cy="18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3CC6EEE-6BD7-4146-A063-29AC1CAADCDE}"/>
                  </a:ext>
                </a:extLst>
              </p14:cNvPr>
              <p14:cNvContentPartPr/>
              <p14:nvPr/>
            </p14:nvContentPartPr>
            <p14:xfrm>
              <a:off x="4765689" y="2369656"/>
              <a:ext cx="147240" cy="114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3CC6EEE-6BD7-4146-A063-29AC1CAADCD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47689" y="2351656"/>
                <a:ext cx="1828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E727CE0-2169-4215-99D9-E982655924F1}"/>
                  </a:ext>
                </a:extLst>
              </p14:cNvPr>
              <p14:cNvContentPartPr/>
              <p14:nvPr/>
            </p14:nvContentPartPr>
            <p14:xfrm>
              <a:off x="5680809" y="2277496"/>
              <a:ext cx="97920" cy="1836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E727CE0-2169-4215-99D9-E982655924F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62809" y="2259856"/>
                <a:ext cx="133560" cy="21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802C0B29-F280-4259-AE65-08370AF73101}"/>
              </a:ext>
            </a:extLst>
          </p:cNvPr>
          <p:cNvGrpSpPr/>
          <p:nvPr/>
        </p:nvGrpSpPr>
        <p:grpSpPr>
          <a:xfrm>
            <a:off x="216009" y="2888776"/>
            <a:ext cx="1007280" cy="676080"/>
            <a:chOff x="216009" y="2888776"/>
            <a:chExt cx="1007280" cy="67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41F6FAD-7112-4DFB-AEBF-FFBE0100158E}"/>
                    </a:ext>
                  </a:extLst>
                </p14:cNvPr>
                <p14:cNvContentPartPr/>
                <p14:nvPr/>
              </p14:nvContentPartPr>
              <p14:xfrm>
                <a:off x="1152369" y="2888776"/>
                <a:ext cx="70920" cy="676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41F6FAD-7112-4DFB-AEBF-FFBE0100158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34729" y="2870776"/>
                  <a:ext cx="106560" cy="71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6C451AA-6E12-4D86-A2C0-D777F7ADC01F}"/>
                    </a:ext>
                  </a:extLst>
                </p14:cNvPr>
                <p14:cNvContentPartPr/>
                <p14:nvPr/>
              </p14:nvContentPartPr>
              <p14:xfrm>
                <a:off x="216009" y="2965096"/>
                <a:ext cx="152280" cy="236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6C451AA-6E12-4D86-A2C0-D777F7ADC01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8369" y="2947456"/>
                  <a:ext cx="1879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4419791-0AB6-45CD-82B3-4483A0CC2CB5}"/>
                    </a:ext>
                  </a:extLst>
                </p14:cNvPr>
                <p14:cNvContentPartPr/>
                <p14:nvPr/>
              </p14:nvContentPartPr>
              <p14:xfrm>
                <a:off x="410769" y="3099736"/>
                <a:ext cx="92520" cy="87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4419791-0AB6-45CD-82B3-4483A0CC2CB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3129" y="3082096"/>
                  <a:ext cx="1281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86458E4-7F38-48B2-80E3-B56BA9E87896}"/>
                    </a:ext>
                  </a:extLst>
                </p14:cNvPr>
                <p14:cNvContentPartPr/>
                <p14:nvPr/>
              </p14:nvContentPartPr>
              <p14:xfrm>
                <a:off x="508689" y="2899576"/>
                <a:ext cx="220680" cy="249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86458E4-7F38-48B2-80E3-B56BA9E8789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1049" y="2881936"/>
                  <a:ext cx="2563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0E02828-F90E-4AD9-A783-429FF0DBBF85}"/>
                    </a:ext>
                  </a:extLst>
                </p14:cNvPr>
                <p14:cNvContentPartPr/>
                <p14:nvPr/>
              </p14:nvContentPartPr>
              <p14:xfrm>
                <a:off x="756729" y="3083896"/>
                <a:ext cx="125280" cy="65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0E02828-F90E-4AD9-A783-429FF0DBBF8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9089" y="3065896"/>
                  <a:ext cx="1609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4E873D0-F806-405D-9092-2019DD56B5FF}"/>
                    </a:ext>
                  </a:extLst>
                </p14:cNvPr>
                <p14:cNvContentPartPr/>
                <p14:nvPr/>
              </p14:nvContentPartPr>
              <p14:xfrm>
                <a:off x="892809" y="2914696"/>
                <a:ext cx="178560" cy="239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4E873D0-F806-405D-9092-2019DD56B5F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74809" y="2897056"/>
                  <a:ext cx="21420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53103F0-0A39-42BD-AED2-5D0AD8B79753}"/>
              </a:ext>
            </a:extLst>
          </p:cNvPr>
          <p:cNvGrpSpPr/>
          <p:nvPr/>
        </p:nvGrpSpPr>
        <p:grpSpPr>
          <a:xfrm>
            <a:off x="269289" y="3376216"/>
            <a:ext cx="564840" cy="266400"/>
            <a:chOff x="269289" y="3376216"/>
            <a:chExt cx="56484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8280963-08B2-408F-B9FD-2AC139FD4AB3}"/>
                    </a:ext>
                  </a:extLst>
                </p14:cNvPr>
                <p14:cNvContentPartPr/>
                <p14:nvPr/>
              </p14:nvContentPartPr>
              <p14:xfrm>
                <a:off x="269289" y="3474856"/>
                <a:ext cx="99000" cy="167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8280963-08B2-408F-B9FD-2AC139FD4AB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1289" y="3456856"/>
                  <a:ext cx="1346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26D385B-3F4C-4C2B-B22E-75DB96D9F5AF}"/>
                    </a:ext>
                  </a:extLst>
                </p14:cNvPr>
                <p14:cNvContentPartPr/>
                <p14:nvPr/>
              </p14:nvContentPartPr>
              <p14:xfrm>
                <a:off x="416529" y="3376216"/>
                <a:ext cx="130320" cy="222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26D385B-3F4C-4C2B-B22E-75DB96D9F5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8529" y="3358216"/>
                  <a:ext cx="1659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D9CF3D7-69AC-4419-9C33-04CF97B71D44}"/>
                    </a:ext>
                  </a:extLst>
                </p14:cNvPr>
                <p14:cNvContentPartPr/>
                <p14:nvPr/>
              </p14:nvContentPartPr>
              <p14:xfrm>
                <a:off x="534969" y="3511216"/>
                <a:ext cx="136080" cy="87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D9CF3D7-69AC-4419-9C33-04CF97B71D4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6969" y="3493576"/>
                  <a:ext cx="171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76EF341-7FEA-4261-871E-8D63D0BB1538}"/>
                    </a:ext>
                  </a:extLst>
                </p14:cNvPr>
                <p14:cNvContentPartPr/>
                <p14:nvPr/>
              </p14:nvContentPartPr>
              <p14:xfrm>
                <a:off x="676809" y="3495376"/>
                <a:ext cx="43560" cy="147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76EF341-7FEA-4261-871E-8D63D0BB153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8809" y="3477376"/>
                  <a:ext cx="792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DC9C26C-90FD-401D-A54B-8E90A6F5D4A2}"/>
                    </a:ext>
                  </a:extLst>
                </p14:cNvPr>
                <p14:cNvContentPartPr/>
                <p14:nvPr/>
              </p14:nvContentPartPr>
              <p14:xfrm>
                <a:off x="747369" y="3505816"/>
                <a:ext cx="86760" cy="119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DC9C26C-90FD-401D-A54B-8E90A6F5D4A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9729" y="3487816"/>
                  <a:ext cx="12240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AC9704C-DCBB-4805-9B99-CCAC02DD56F5}"/>
              </a:ext>
            </a:extLst>
          </p:cNvPr>
          <p:cNvGrpSpPr/>
          <p:nvPr/>
        </p:nvGrpSpPr>
        <p:grpSpPr>
          <a:xfrm>
            <a:off x="4705929" y="1179136"/>
            <a:ext cx="1716480" cy="389880"/>
            <a:chOff x="4705929" y="1179136"/>
            <a:chExt cx="1716480" cy="3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F373F94-8035-4869-80A1-907E31D31F4B}"/>
                    </a:ext>
                  </a:extLst>
                </p14:cNvPr>
                <p14:cNvContentPartPr/>
                <p14:nvPr/>
              </p14:nvContentPartPr>
              <p14:xfrm>
                <a:off x="4705929" y="1281736"/>
                <a:ext cx="158760" cy="212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F373F94-8035-4869-80A1-907E31D31F4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87929" y="1263736"/>
                  <a:ext cx="1944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031A9B4-AAD0-48B6-A6F5-37636494DCC5}"/>
                    </a:ext>
                  </a:extLst>
                </p14:cNvPr>
                <p14:cNvContentPartPr/>
                <p14:nvPr/>
              </p14:nvContentPartPr>
              <p14:xfrm>
                <a:off x="4912569" y="1385056"/>
                <a:ext cx="70920" cy="122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031A9B4-AAD0-48B6-A6F5-37636494DCC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94569" y="1367416"/>
                  <a:ext cx="1065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9E82596-3883-484F-B8BE-A54D257CE185}"/>
                    </a:ext>
                  </a:extLst>
                </p14:cNvPr>
                <p14:cNvContentPartPr/>
                <p14:nvPr/>
              </p14:nvContentPartPr>
              <p14:xfrm>
                <a:off x="5053329" y="1357696"/>
                <a:ext cx="92520" cy="136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9E82596-3883-484F-B8BE-A54D257CE18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35329" y="1340056"/>
                  <a:ext cx="128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3D2C4BE-60A1-4262-9181-09595703DD73}"/>
                    </a:ext>
                  </a:extLst>
                </p14:cNvPr>
                <p14:cNvContentPartPr/>
                <p14:nvPr/>
              </p14:nvContentPartPr>
              <p14:xfrm>
                <a:off x="5303889" y="1412056"/>
                <a:ext cx="20160" cy="21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3D2C4BE-60A1-4262-9181-09595703DD7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86249" y="1394416"/>
                  <a:ext cx="558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21B76B6-9CD9-459D-8C83-C99954FC6270}"/>
                    </a:ext>
                  </a:extLst>
                </p14:cNvPr>
                <p14:cNvContentPartPr/>
                <p14:nvPr/>
              </p14:nvContentPartPr>
              <p14:xfrm>
                <a:off x="5253489" y="1179136"/>
                <a:ext cx="302400" cy="357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21B76B6-9CD9-459D-8C83-C99954FC627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35489" y="1161136"/>
                  <a:ext cx="33804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FAD4F11-4529-492D-A7C8-16504B7A7801}"/>
                    </a:ext>
                  </a:extLst>
                </p14:cNvPr>
                <p14:cNvContentPartPr/>
                <p14:nvPr/>
              </p14:nvContentPartPr>
              <p14:xfrm>
                <a:off x="5561649" y="1341496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FAD4F11-4529-492D-A7C8-16504B7A780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44009" y="13234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79A4382-AB64-4010-A5F0-5F7103A9BD08}"/>
                    </a:ext>
                  </a:extLst>
                </p14:cNvPr>
                <p14:cNvContentPartPr/>
                <p14:nvPr/>
              </p14:nvContentPartPr>
              <p14:xfrm>
                <a:off x="5649849" y="1206136"/>
                <a:ext cx="301680" cy="362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79A4382-AB64-4010-A5F0-5F7103A9BD0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32209" y="1188136"/>
                  <a:ext cx="33732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ACB07EA-F822-40E4-B564-FC6C74D12E90}"/>
                    </a:ext>
                  </a:extLst>
                </p14:cNvPr>
                <p14:cNvContentPartPr/>
                <p14:nvPr/>
              </p14:nvContentPartPr>
              <p14:xfrm>
                <a:off x="6081129" y="1395496"/>
                <a:ext cx="22320" cy="135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ACB07EA-F822-40E4-B564-FC6C74D12E9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063489" y="1377856"/>
                  <a:ext cx="57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29B58FF-206A-4F5D-9CF9-58C725A795A9}"/>
                    </a:ext>
                  </a:extLst>
                </p14:cNvPr>
                <p14:cNvContentPartPr/>
                <p14:nvPr/>
              </p14:nvContentPartPr>
              <p14:xfrm>
                <a:off x="6135849" y="1314496"/>
                <a:ext cx="32400" cy="38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29B58FF-206A-4F5D-9CF9-58C725A795A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117849" y="1296496"/>
                  <a:ext cx="680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CD12530-4416-4CFE-8D1D-6A3D33DE1F11}"/>
                    </a:ext>
                  </a:extLst>
                </p14:cNvPr>
                <p14:cNvContentPartPr/>
                <p14:nvPr/>
              </p14:nvContentPartPr>
              <p14:xfrm>
                <a:off x="6183369" y="1444096"/>
                <a:ext cx="239040" cy="119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CD12530-4416-4CFE-8D1D-6A3D33DE1F1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165729" y="1426456"/>
                  <a:ext cx="27468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6C50A8D-E08F-4B84-9D82-0E7CAB2D8E54}"/>
              </a:ext>
            </a:extLst>
          </p:cNvPr>
          <p:cNvGrpSpPr/>
          <p:nvPr/>
        </p:nvGrpSpPr>
        <p:grpSpPr>
          <a:xfrm>
            <a:off x="2326689" y="2856736"/>
            <a:ext cx="1336320" cy="421560"/>
            <a:chOff x="2326689" y="2856736"/>
            <a:chExt cx="133632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F823F11-9124-4070-B3B9-D10EA4B79FD3}"/>
                    </a:ext>
                  </a:extLst>
                </p14:cNvPr>
                <p14:cNvContentPartPr/>
                <p14:nvPr/>
              </p14:nvContentPartPr>
              <p14:xfrm>
                <a:off x="2332089" y="2899936"/>
                <a:ext cx="360" cy="178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F823F11-9124-4070-B3B9-D10EA4B79FD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314089" y="2882296"/>
                  <a:ext cx="36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1D28820-C9A9-4CA3-8C4F-2021F9299817}"/>
                    </a:ext>
                  </a:extLst>
                </p14:cNvPr>
                <p14:cNvContentPartPr/>
                <p14:nvPr/>
              </p14:nvContentPartPr>
              <p14:xfrm>
                <a:off x="2326689" y="2856736"/>
                <a:ext cx="173160" cy="281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1D28820-C9A9-4CA3-8C4F-2021F929981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308689" y="2839096"/>
                  <a:ext cx="2088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0197B7F-2E53-4F70-B7BB-EAA1447D221A}"/>
                    </a:ext>
                  </a:extLst>
                </p14:cNvPr>
                <p14:cNvContentPartPr/>
                <p14:nvPr/>
              </p14:nvContentPartPr>
              <p14:xfrm>
                <a:off x="2564289" y="2985616"/>
                <a:ext cx="92520" cy="92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0197B7F-2E53-4F70-B7BB-EAA1447D221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546649" y="2967616"/>
                  <a:ext cx="1281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44C439B-3289-4509-8CD7-0BDDBE50BE9C}"/>
                    </a:ext>
                  </a:extLst>
                </p14:cNvPr>
                <p14:cNvContentPartPr/>
                <p14:nvPr/>
              </p14:nvContentPartPr>
              <p14:xfrm>
                <a:off x="2769129" y="2975536"/>
                <a:ext cx="74520" cy="302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44C439B-3289-4509-8CD7-0BDDBE50BE9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751129" y="2957896"/>
                  <a:ext cx="1101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EA646D7-C1A7-4819-BC50-5CAF80ADC894}"/>
                    </a:ext>
                  </a:extLst>
                </p14:cNvPr>
                <p14:cNvContentPartPr/>
                <p14:nvPr/>
              </p14:nvContentPartPr>
              <p14:xfrm>
                <a:off x="2909889" y="3008296"/>
                <a:ext cx="132120" cy="118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EA646D7-C1A7-4819-BC50-5CAF80ADC89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891889" y="2990656"/>
                  <a:ext cx="167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CEAD7DA-5EE5-426A-A73C-E238EDCA693E}"/>
                    </a:ext>
                  </a:extLst>
                </p14:cNvPr>
                <p14:cNvContentPartPr/>
                <p14:nvPr/>
              </p14:nvContentPartPr>
              <p14:xfrm>
                <a:off x="3165129" y="2926936"/>
                <a:ext cx="16920" cy="184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CEAD7DA-5EE5-426A-A73C-E238EDCA693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147129" y="2909296"/>
                  <a:ext cx="52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3C7FFC8-4878-4005-845E-7533030C08C2}"/>
                    </a:ext>
                  </a:extLst>
                </p14:cNvPr>
                <p14:cNvContentPartPr/>
                <p14:nvPr/>
              </p14:nvContentPartPr>
              <p14:xfrm>
                <a:off x="3083769" y="3002536"/>
                <a:ext cx="141120" cy="33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3C7FFC8-4878-4005-845E-7533030C08C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065769" y="2984896"/>
                  <a:ext cx="1767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016CC37-CD55-44C1-BE8E-F5F3F94875F8}"/>
                    </a:ext>
                  </a:extLst>
                </p14:cNvPr>
                <p14:cNvContentPartPr/>
                <p14:nvPr/>
              </p14:nvContentPartPr>
              <p14:xfrm>
                <a:off x="3295089" y="2915776"/>
                <a:ext cx="43560" cy="206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016CC37-CD55-44C1-BE8E-F5F3F94875F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277089" y="2898136"/>
                  <a:ext cx="792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7BAB340-7DCA-44B1-938D-4BA06254154A}"/>
                    </a:ext>
                  </a:extLst>
                </p14:cNvPr>
                <p14:cNvContentPartPr/>
                <p14:nvPr/>
              </p14:nvContentPartPr>
              <p14:xfrm>
                <a:off x="3462489" y="2970136"/>
                <a:ext cx="200520" cy="174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7BAB340-7DCA-44B1-938D-4BA06254154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444489" y="2952496"/>
                  <a:ext cx="2361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B9D48D7-B58B-41F0-B9C5-D546435D97B9}"/>
                    </a:ext>
                  </a:extLst>
                </p14:cNvPr>
                <p14:cNvContentPartPr/>
                <p14:nvPr/>
              </p14:nvContentPartPr>
              <p14:xfrm>
                <a:off x="3348729" y="2992096"/>
                <a:ext cx="76320" cy="86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B9D48D7-B58B-41F0-B9C5-D546435D97B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331089" y="2974456"/>
                  <a:ext cx="11196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0027F61-A612-4E1A-AE9C-1B18DE6014E5}"/>
              </a:ext>
            </a:extLst>
          </p:cNvPr>
          <p:cNvGrpSpPr/>
          <p:nvPr/>
        </p:nvGrpSpPr>
        <p:grpSpPr>
          <a:xfrm>
            <a:off x="2342529" y="3408256"/>
            <a:ext cx="1310040" cy="258480"/>
            <a:chOff x="2342529" y="3408256"/>
            <a:chExt cx="131004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15DAAA0-D6CB-4846-A513-2C1B135BE2F9}"/>
                    </a:ext>
                  </a:extLst>
                </p14:cNvPr>
                <p14:cNvContentPartPr/>
                <p14:nvPr/>
              </p14:nvContentPartPr>
              <p14:xfrm>
                <a:off x="2342529" y="3408256"/>
                <a:ext cx="131040" cy="258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15DAAA0-D6CB-4846-A513-2C1B135BE2F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324889" y="3390616"/>
                  <a:ext cx="1666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E67218F-5C12-4CEA-B30D-D72DFABE0531}"/>
                    </a:ext>
                  </a:extLst>
                </p14:cNvPr>
                <p14:cNvContentPartPr/>
                <p14:nvPr/>
              </p14:nvContentPartPr>
              <p14:xfrm>
                <a:off x="2547729" y="3511216"/>
                <a:ext cx="104400" cy="98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E67218F-5C12-4CEA-B30D-D72DFABE053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530089" y="3493576"/>
                  <a:ext cx="140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E272A12-5C41-441F-8673-D0C8C586F030}"/>
                    </a:ext>
                  </a:extLst>
                </p14:cNvPr>
                <p14:cNvContentPartPr/>
                <p14:nvPr/>
              </p14:nvContentPartPr>
              <p14:xfrm>
                <a:off x="2727009" y="3495376"/>
                <a:ext cx="141120" cy="11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E272A12-5C41-441F-8673-D0C8C586F03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709369" y="3477376"/>
                  <a:ext cx="1767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E40D348-B3F7-4BB7-ABBD-1F0B2B5004A9}"/>
                    </a:ext>
                  </a:extLst>
                </p14:cNvPr>
                <p14:cNvContentPartPr/>
                <p14:nvPr/>
              </p14:nvContentPartPr>
              <p14:xfrm>
                <a:off x="2867769" y="3473056"/>
                <a:ext cx="360" cy="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E40D348-B3F7-4BB7-ABBD-1F0B2B5004A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50129" y="34554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375FA5E-4F8E-440B-97E4-286ECD0A7013}"/>
                    </a:ext>
                  </a:extLst>
                </p14:cNvPr>
                <p14:cNvContentPartPr/>
                <p14:nvPr/>
              </p14:nvContentPartPr>
              <p14:xfrm>
                <a:off x="3056409" y="3430216"/>
                <a:ext cx="33120" cy="168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375FA5E-4F8E-440B-97E4-286ECD0A701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38409" y="3412216"/>
                  <a:ext cx="6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E4D6372-37B5-40CA-BE79-93F7836F2242}"/>
                    </a:ext>
                  </a:extLst>
                </p14:cNvPr>
                <p14:cNvContentPartPr/>
                <p14:nvPr/>
              </p14:nvContentPartPr>
              <p14:xfrm>
                <a:off x="2970369" y="3511216"/>
                <a:ext cx="243720" cy="75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E4D6372-37B5-40CA-BE79-93F7836F224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52369" y="3493576"/>
                  <a:ext cx="279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75C2E44-FB32-48CC-8808-A9861B0FD16F}"/>
                    </a:ext>
                  </a:extLst>
                </p14:cNvPr>
                <p14:cNvContentPartPr/>
                <p14:nvPr/>
              </p14:nvContentPartPr>
              <p14:xfrm>
                <a:off x="3213729" y="3435616"/>
                <a:ext cx="179280" cy="141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75C2E44-FB32-48CC-8808-A9861B0FD16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95729" y="3417976"/>
                  <a:ext cx="2149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E379AC4-A2C3-4B9C-8DCC-E2F87AB89937}"/>
                    </a:ext>
                  </a:extLst>
                </p14:cNvPr>
                <p14:cNvContentPartPr/>
                <p14:nvPr/>
              </p14:nvContentPartPr>
              <p14:xfrm>
                <a:off x="3452049" y="3484576"/>
                <a:ext cx="200520" cy="114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E379AC4-A2C3-4B9C-8DCC-E2F87AB8993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434409" y="3466936"/>
                  <a:ext cx="23616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E2EC92D-08CF-49A4-A42D-1B03431230F6}"/>
              </a:ext>
            </a:extLst>
          </p:cNvPr>
          <p:cNvGrpSpPr/>
          <p:nvPr/>
        </p:nvGrpSpPr>
        <p:grpSpPr>
          <a:xfrm>
            <a:off x="4393089" y="2023336"/>
            <a:ext cx="606600" cy="309600"/>
            <a:chOff x="4393089" y="2023336"/>
            <a:chExt cx="60660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56FBA17-E5F6-47E5-BFD0-E147F9367849}"/>
                    </a:ext>
                  </a:extLst>
                </p14:cNvPr>
                <p14:cNvContentPartPr/>
                <p14:nvPr/>
              </p14:nvContentPartPr>
              <p14:xfrm>
                <a:off x="4393089" y="2077696"/>
                <a:ext cx="22320" cy="151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56FBA17-E5F6-47E5-BFD0-E147F936784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75449" y="2059696"/>
                  <a:ext cx="57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0F6F26C-F1B6-4A85-AA93-B4ECF7989672}"/>
                    </a:ext>
                  </a:extLst>
                </p14:cNvPr>
                <p14:cNvContentPartPr/>
                <p14:nvPr/>
              </p14:nvContentPartPr>
              <p14:xfrm>
                <a:off x="4393089" y="2023336"/>
                <a:ext cx="146520" cy="189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0F6F26C-F1B6-4A85-AA93-B4ECF798967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75449" y="2005696"/>
                  <a:ext cx="182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18AC11B-60BD-42A6-A1A6-CF183575E61F}"/>
                    </a:ext>
                  </a:extLst>
                </p14:cNvPr>
                <p14:cNvContentPartPr/>
                <p14:nvPr/>
              </p14:nvContentPartPr>
              <p14:xfrm>
                <a:off x="4615209" y="2130976"/>
                <a:ext cx="108360" cy="87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18AC11B-60BD-42A6-A1A6-CF183575E61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97569" y="2112976"/>
                  <a:ext cx="144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D126B3D-650A-4587-A2D0-662BE9A20C2E}"/>
                    </a:ext>
                  </a:extLst>
                </p14:cNvPr>
                <p14:cNvContentPartPr/>
                <p14:nvPr/>
              </p14:nvContentPartPr>
              <p14:xfrm>
                <a:off x="4835889" y="2125216"/>
                <a:ext cx="163800" cy="207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D126B3D-650A-4587-A2D0-662BE9A20C2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818249" y="2107216"/>
                  <a:ext cx="199440" cy="24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B326426-C8F9-471E-A95D-6099A010A6D9}"/>
                  </a:ext>
                </a:extLst>
              </p14:cNvPr>
              <p14:cNvContentPartPr/>
              <p14:nvPr/>
            </p14:nvContentPartPr>
            <p14:xfrm>
              <a:off x="4007889" y="2884096"/>
              <a:ext cx="142920" cy="151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B326426-C8F9-471E-A95D-6099A010A6D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989889" y="2866096"/>
                <a:ext cx="17856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05C8F83-6FA5-4CC8-95E7-478A38380EB8}"/>
                  </a:ext>
                </a:extLst>
              </p14:cNvPr>
              <p14:cNvContentPartPr/>
              <p14:nvPr/>
            </p14:nvContentPartPr>
            <p14:xfrm>
              <a:off x="3981609" y="3381616"/>
              <a:ext cx="119880" cy="118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05C8F83-6FA5-4CC8-95E7-478A38380EB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963969" y="3363616"/>
                <a:ext cx="1555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B8E46581-7F29-4BA1-B813-807DE62EAFBB}"/>
                  </a:ext>
                </a:extLst>
              </p14:cNvPr>
              <p14:cNvContentPartPr/>
              <p14:nvPr/>
            </p14:nvContentPartPr>
            <p14:xfrm>
              <a:off x="5956929" y="2818576"/>
              <a:ext cx="146520" cy="1404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B8E46581-7F29-4BA1-B813-807DE62EAFB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938929" y="2800936"/>
                <a:ext cx="182160" cy="17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FB46C37-4213-484D-AA8C-D54D8C376093}"/>
              </a:ext>
            </a:extLst>
          </p:cNvPr>
          <p:cNvGrpSpPr/>
          <p:nvPr/>
        </p:nvGrpSpPr>
        <p:grpSpPr>
          <a:xfrm>
            <a:off x="4366449" y="2650816"/>
            <a:ext cx="1915560" cy="980280"/>
            <a:chOff x="4366449" y="2650816"/>
            <a:chExt cx="1915560" cy="98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964472E-FE76-4AEB-8BD7-E382CDE1CF64}"/>
                    </a:ext>
                  </a:extLst>
                </p14:cNvPr>
                <p14:cNvContentPartPr/>
                <p14:nvPr/>
              </p14:nvContentPartPr>
              <p14:xfrm>
                <a:off x="4366449" y="2715976"/>
                <a:ext cx="17280" cy="887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964472E-FE76-4AEB-8BD7-E382CDE1CF6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48809" y="2698336"/>
                  <a:ext cx="52920" cy="9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F54AFE0-6D1F-40CE-996A-D09283D022F0}"/>
                    </a:ext>
                  </a:extLst>
                </p14:cNvPr>
                <p14:cNvContentPartPr/>
                <p14:nvPr/>
              </p14:nvContentPartPr>
              <p14:xfrm>
                <a:off x="4404249" y="2650816"/>
                <a:ext cx="1877760" cy="930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F54AFE0-6D1F-40CE-996A-D09283D022F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86249" y="2633176"/>
                  <a:ext cx="1913400" cy="9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B7B4D2E-8990-4468-B004-9F6F3F1FFAAC}"/>
                    </a:ext>
                  </a:extLst>
                </p14:cNvPr>
                <p14:cNvContentPartPr/>
                <p14:nvPr/>
              </p14:nvContentPartPr>
              <p14:xfrm>
                <a:off x="4406409" y="3565576"/>
                <a:ext cx="1756080" cy="65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B7B4D2E-8990-4468-B004-9F6F3F1FFAA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88769" y="3547576"/>
                  <a:ext cx="17917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9757815-5975-401F-BC90-AF86E2D3E5FD}"/>
                    </a:ext>
                  </a:extLst>
                </p14:cNvPr>
                <p14:cNvContentPartPr/>
                <p14:nvPr/>
              </p14:nvContentPartPr>
              <p14:xfrm>
                <a:off x="5221449" y="2791576"/>
                <a:ext cx="21600" cy="827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9757815-5975-401F-BC90-AF86E2D3E5F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203449" y="2773936"/>
                  <a:ext cx="57240" cy="86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D5D2A83-9603-4D03-8747-D9CEF0F94DDE}"/>
                    </a:ext>
                  </a:extLst>
                </p14:cNvPr>
                <p14:cNvContentPartPr/>
                <p14:nvPr/>
              </p14:nvContentPartPr>
              <p14:xfrm>
                <a:off x="4458249" y="3122056"/>
                <a:ext cx="1730520" cy="77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D5D2A83-9603-4D03-8747-D9CEF0F94DD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440249" y="3104056"/>
                  <a:ext cx="17661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1AA16EB-BCEB-4781-B1BE-6999250D528B}"/>
                    </a:ext>
                  </a:extLst>
                </p14:cNvPr>
                <p14:cNvContentPartPr/>
                <p14:nvPr/>
              </p14:nvContentPartPr>
              <p14:xfrm>
                <a:off x="4523049" y="2872936"/>
                <a:ext cx="16920" cy="146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1AA16EB-BCEB-4781-B1BE-6999250D528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505049" y="2854936"/>
                  <a:ext cx="52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7EA3159-A0B3-42F2-BBD3-17EB2E674652}"/>
                    </a:ext>
                  </a:extLst>
                </p14:cNvPr>
                <p14:cNvContentPartPr/>
                <p14:nvPr/>
              </p14:nvContentPartPr>
              <p14:xfrm>
                <a:off x="4479849" y="2834776"/>
                <a:ext cx="130320" cy="33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7EA3159-A0B3-42F2-BBD3-17EB2E67465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62209" y="2816776"/>
                  <a:ext cx="165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6FDDEC7-96DE-4D29-80B0-E3C6D51B0BDE}"/>
                    </a:ext>
                  </a:extLst>
                </p14:cNvPr>
                <p14:cNvContentPartPr/>
                <p14:nvPr/>
              </p14:nvContentPartPr>
              <p14:xfrm>
                <a:off x="4609809" y="2915776"/>
                <a:ext cx="64440" cy="70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6FDDEC7-96DE-4D29-80B0-E3C6D51B0BD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91809" y="2898136"/>
                  <a:ext cx="1000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B8A7C65-EB81-4B78-8D4B-5FD83D6018F3}"/>
                    </a:ext>
                  </a:extLst>
                </p14:cNvPr>
                <p14:cNvContentPartPr/>
                <p14:nvPr/>
              </p14:nvContentPartPr>
              <p14:xfrm>
                <a:off x="4712409" y="2932696"/>
                <a:ext cx="33120" cy="54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B8A7C65-EB81-4B78-8D4B-5FD83D6018F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694409" y="2914696"/>
                  <a:ext cx="68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8E15648-3D62-473E-8682-76E9A70F60C1}"/>
                    </a:ext>
                  </a:extLst>
                </p14:cNvPr>
                <p14:cNvContentPartPr/>
                <p14:nvPr/>
              </p14:nvContentPartPr>
              <p14:xfrm>
                <a:off x="4766409" y="2932696"/>
                <a:ext cx="38520" cy="75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8E15648-3D62-473E-8682-76E9A70F60C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48409" y="2914696"/>
                  <a:ext cx="741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76B46C4-B73D-47D7-91EE-40FAF90E24E2}"/>
                    </a:ext>
                  </a:extLst>
                </p14:cNvPr>
                <p14:cNvContentPartPr/>
                <p14:nvPr/>
              </p14:nvContentPartPr>
              <p14:xfrm>
                <a:off x="4826529" y="2921536"/>
                <a:ext cx="119160" cy="87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76B46C4-B73D-47D7-91EE-40FAF90E24E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08529" y="2903536"/>
                  <a:ext cx="154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786D566-5655-4ADE-B974-AA5BD93AEE42}"/>
                    </a:ext>
                  </a:extLst>
                </p14:cNvPr>
                <p14:cNvContentPartPr/>
                <p14:nvPr/>
              </p14:nvContentPartPr>
              <p14:xfrm>
                <a:off x="5069889" y="2884096"/>
                <a:ext cx="5760" cy="113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786D566-5655-4ADE-B974-AA5BD93AEE4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051889" y="2866096"/>
                  <a:ext cx="41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670E3AD-E740-4007-B0B2-F9083C106E2E}"/>
                    </a:ext>
                  </a:extLst>
                </p14:cNvPr>
                <p14:cNvContentPartPr/>
                <p14:nvPr/>
              </p14:nvContentPartPr>
              <p14:xfrm>
                <a:off x="5064129" y="2899936"/>
                <a:ext cx="70920" cy="54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670E3AD-E740-4007-B0B2-F9083C106E2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46489" y="2882296"/>
                  <a:ext cx="106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E1DADFF-0C6A-492A-B5D4-F469371DC20A}"/>
                    </a:ext>
                  </a:extLst>
                </p14:cNvPr>
                <p14:cNvContentPartPr/>
                <p14:nvPr/>
              </p14:nvContentPartPr>
              <p14:xfrm>
                <a:off x="5166729" y="2824336"/>
                <a:ext cx="5760" cy="157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E1DADFF-0C6A-492A-B5D4-F469371DC20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149089" y="2806336"/>
                  <a:ext cx="41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E215CEA-E91F-453E-BAF6-EABAFF09CA4E}"/>
                    </a:ext>
                  </a:extLst>
                </p14:cNvPr>
                <p14:cNvContentPartPr/>
                <p14:nvPr/>
              </p14:nvContentPartPr>
              <p14:xfrm>
                <a:off x="5366889" y="3316456"/>
                <a:ext cx="360" cy="871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E215CEA-E91F-453E-BAF6-EABAFF09CA4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349249" y="3298456"/>
                  <a:ext cx="360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815FFED-F42D-4A8F-95E0-CB5492A11049}"/>
                    </a:ext>
                  </a:extLst>
                </p14:cNvPr>
                <p14:cNvContentPartPr/>
                <p14:nvPr/>
              </p14:nvContentPartPr>
              <p14:xfrm>
                <a:off x="5296689" y="3284416"/>
                <a:ext cx="87120" cy="10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815FFED-F42D-4A8F-95E0-CB5492A1104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278689" y="3266416"/>
                  <a:ext cx="122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BB3B9AE-8A49-4C85-AE4F-B7267BA015E9}"/>
                    </a:ext>
                  </a:extLst>
                </p14:cNvPr>
                <p14:cNvContentPartPr/>
                <p14:nvPr/>
              </p14:nvContentPartPr>
              <p14:xfrm>
                <a:off x="5432049" y="3333016"/>
                <a:ext cx="80640" cy="84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BB3B9AE-8A49-4C85-AE4F-B7267BA015E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414049" y="3315016"/>
                  <a:ext cx="116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D263B16-25C8-4D6F-99B6-EAD20309BE63}"/>
                    </a:ext>
                  </a:extLst>
                </p14:cNvPr>
                <p14:cNvContentPartPr/>
                <p14:nvPr/>
              </p14:nvContentPartPr>
              <p14:xfrm>
                <a:off x="5524209" y="3332656"/>
                <a:ext cx="123840" cy="87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D263B16-25C8-4D6F-99B6-EAD20309BE6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06209" y="3314656"/>
                  <a:ext cx="1594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2D983BD-511B-41F7-842C-F5D007968196}"/>
                    </a:ext>
                  </a:extLst>
                </p14:cNvPr>
                <p14:cNvContentPartPr/>
                <p14:nvPr/>
              </p14:nvContentPartPr>
              <p14:xfrm>
                <a:off x="5695569" y="3327256"/>
                <a:ext cx="71280" cy="75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2D983BD-511B-41F7-842C-F5D00796819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77569" y="3309616"/>
                  <a:ext cx="1069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66EBAFE-F047-49A6-B043-EC39028918FD}"/>
                    </a:ext>
                  </a:extLst>
                </p14:cNvPr>
                <p14:cNvContentPartPr/>
                <p14:nvPr/>
              </p14:nvContentPartPr>
              <p14:xfrm>
                <a:off x="5977809" y="3284056"/>
                <a:ext cx="120960" cy="128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66EBAFE-F047-49A6-B043-EC39028918F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60169" y="3266056"/>
                  <a:ext cx="156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171E769-4AA3-43F5-9FD5-DCB31F8FB7C0}"/>
                    </a:ext>
                  </a:extLst>
                </p14:cNvPr>
                <p14:cNvContentPartPr/>
                <p14:nvPr/>
              </p14:nvContentPartPr>
              <p14:xfrm>
                <a:off x="5312889" y="2851336"/>
                <a:ext cx="33120" cy="135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171E769-4AA3-43F5-9FD5-DCB31F8FB7C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95249" y="2833696"/>
                  <a:ext cx="68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39E059B-58F4-4BD7-9A92-2618CC975CC9}"/>
                    </a:ext>
                  </a:extLst>
                </p14:cNvPr>
                <p14:cNvContentPartPr/>
                <p14:nvPr/>
              </p14:nvContentPartPr>
              <p14:xfrm>
                <a:off x="5286249" y="2845936"/>
                <a:ext cx="145800" cy="87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39E059B-58F4-4BD7-9A92-2618CC975CC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268609" y="2827936"/>
                  <a:ext cx="1814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A42BC88-EC75-47CD-95E1-5D903289A025}"/>
                    </a:ext>
                  </a:extLst>
                </p14:cNvPr>
                <p14:cNvContentPartPr/>
                <p14:nvPr/>
              </p14:nvContentPartPr>
              <p14:xfrm>
                <a:off x="5415849" y="2943136"/>
                <a:ext cx="74880" cy="59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A42BC88-EC75-47CD-95E1-5D903289A02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397849" y="2925136"/>
                  <a:ext cx="110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6C1F2D1-B860-41B0-9B6F-C7D39C31F765}"/>
                    </a:ext>
                  </a:extLst>
                </p14:cNvPr>
                <p14:cNvContentPartPr/>
                <p14:nvPr/>
              </p14:nvContentPartPr>
              <p14:xfrm>
                <a:off x="5513409" y="2851336"/>
                <a:ext cx="59760" cy="152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6C1F2D1-B860-41B0-9B6F-C7D39C31F76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495409" y="2833696"/>
                  <a:ext cx="954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1605C1A-87F0-427C-A767-5C01763E6CF9}"/>
                    </a:ext>
                  </a:extLst>
                </p14:cNvPr>
                <p14:cNvContentPartPr/>
                <p14:nvPr/>
              </p14:nvContentPartPr>
              <p14:xfrm>
                <a:off x="5594409" y="2948536"/>
                <a:ext cx="70920" cy="81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1605C1A-87F0-427C-A767-5C01763E6CF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576769" y="2930536"/>
                  <a:ext cx="1065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D957B2D-4EEE-45A7-8AE8-64A5719E124F}"/>
                    </a:ext>
                  </a:extLst>
                </p14:cNvPr>
                <p14:cNvContentPartPr/>
                <p14:nvPr/>
              </p14:nvContentPartPr>
              <p14:xfrm>
                <a:off x="5648409" y="2958616"/>
                <a:ext cx="124920" cy="77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D957B2D-4EEE-45A7-8AE8-64A5719E12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630769" y="2940976"/>
                  <a:ext cx="160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B82A301-048A-4400-A0EC-E4BC46C03B18}"/>
                    </a:ext>
                  </a:extLst>
                </p14:cNvPr>
                <p14:cNvContentPartPr/>
                <p14:nvPr/>
              </p14:nvContentPartPr>
              <p14:xfrm>
                <a:off x="4463649" y="3348856"/>
                <a:ext cx="5760" cy="135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B82A301-048A-4400-A0EC-E4BC46C03B1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445649" y="3331216"/>
                  <a:ext cx="414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2D90B3E-1150-493B-8BCC-1501E3B1D82E}"/>
                    </a:ext>
                  </a:extLst>
                </p14:cNvPr>
                <p14:cNvContentPartPr/>
                <p14:nvPr/>
              </p14:nvContentPartPr>
              <p14:xfrm>
                <a:off x="4452489" y="3333016"/>
                <a:ext cx="64440" cy="273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2D90B3E-1150-493B-8BCC-1501E3B1D82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434849" y="3315016"/>
                  <a:ext cx="1000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EE00DBB-46AE-4B01-B7C8-3DF9F213ABD3}"/>
                    </a:ext>
                  </a:extLst>
                </p14:cNvPr>
                <p14:cNvContentPartPr/>
                <p14:nvPr/>
              </p14:nvContentPartPr>
              <p14:xfrm>
                <a:off x="4463649" y="3403216"/>
                <a:ext cx="59760" cy="5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EE00DBB-46AE-4B01-B7C8-3DF9F213ABD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45649" y="3385216"/>
                  <a:ext cx="95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27B3DA6-1034-4798-8D78-E5169BCC18B4}"/>
                    </a:ext>
                  </a:extLst>
                </p14:cNvPr>
                <p14:cNvContentPartPr/>
                <p14:nvPr/>
              </p14:nvContentPartPr>
              <p14:xfrm>
                <a:off x="4528449" y="3419776"/>
                <a:ext cx="81720" cy="92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27B3DA6-1034-4798-8D78-E5169BCC18B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510809" y="3401776"/>
                  <a:ext cx="117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AF10EA3-6865-4825-BF0D-87109EAB8F89}"/>
                    </a:ext>
                  </a:extLst>
                </p14:cNvPr>
                <p14:cNvContentPartPr/>
                <p14:nvPr/>
              </p14:nvContentPartPr>
              <p14:xfrm>
                <a:off x="4641849" y="3338056"/>
                <a:ext cx="60120" cy="157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AF10EA3-6865-4825-BF0D-87109EAB8F8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624209" y="3320056"/>
                  <a:ext cx="957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19526F6-CF95-4701-ACF5-95E8C8A45E1B}"/>
                    </a:ext>
                  </a:extLst>
                </p14:cNvPr>
                <p14:cNvContentPartPr/>
                <p14:nvPr/>
              </p14:nvContentPartPr>
              <p14:xfrm>
                <a:off x="4700889" y="3430216"/>
                <a:ext cx="87480" cy="97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19526F6-CF95-4701-ACF5-95E8C8A45E1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683249" y="3412216"/>
                  <a:ext cx="123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744C9ED-489D-4ECA-A0EB-B9C2BA0637AA}"/>
                    </a:ext>
                  </a:extLst>
                </p14:cNvPr>
                <p14:cNvContentPartPr/>
                <p14:nvPr/>
              </p14:nvContentPartPr>
              <p14:xfrm>
                <a:off x="4863609" y="3424096"/>
                <a:ext cx="49680" cy="71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744C9ED-489D-4ECA-A0EB-B9C2BA0637A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845969" y="3406456"/>
                  <a:ext cx="853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C6C1A4C-07E6-46EA-9BBC-C83B87D2BEE0}"/>
                    </a:ext>
                  </a:extLst>
                </p14:cNvPr>
                <p14:cNvContentPartPr/>
                <p14:nvPr/>
              </p14:nvContentPartPr>
              <p14:xfrm>
                <a:off x="4999329" y="3354616"/>
                <a:ext cx="5760" cy="1245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C6C1A4C-07E6-46EA-9BBC-C83B87D2BEE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981329" y="3336616"/>
                  <a:ext cx="41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14A827-5661-46CC-A181-162020748951}"/>
                    </a:ext>
                  </a:extLst>
                </p14:cNvPr>
                <p14:cNvContentPartPr/>
                <p14:nvPr/>
              </p14:nvContentPartPr>
              <p14:xfrm>
                <a:off x="5010129" y="3289096"/>
                <a:ext cx="108360" cy="157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14A827-5661-46CC-A181-16202074895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992489" y="3271456"/>
                  <a:ext cx="14400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7636C98-7AFF-4846-9851-2241AC26B6E8}"/>
              </a:ext>
            </a:extLst>
          </p:cNvPr>
          <p:cNvGrpSpPr/>
          <p:nvPr/>
        </p:nvGrpSpPr>
        <p:grpSpPr>
          <a:xfrm>
            <a:off x="437769" y="4171096"/>
            <a:ext cx="1283760" cy="319680"/>
            <a:chOff x="437769" y="4171096"/>
            <a:chExt cx="128376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574F66D-34B5-49EF-B81B-E4BC2346486C}"/>
                    </a:ext>
                  </a:extLst>
                </p14:cNvPr>
                <p14:cNvContentPartPr/>
                <p14:nvPr/>
              </p14:nvContentPartPr>
              <p14:xfrm>
                <a:off x="437769" y="4171096"/>
                <a:ext cx="151560" cy="285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574F66D-34B5-49EF-B81B-E4BC2346486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20129" y="4153096"/>
                  <a:ext cx="1872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14CC731-16DC-40A3-BF20-006AE12ACF1C}"/>
                    </a:ext>
                  </a:extLst>
                </p14:cNvPr>
                <p14:cNvContentPartPr/>
                <p14:nvPr/>
              </p14:nvContentPartPr>
              <p14:xfrm>
                <a:off x="665289" y="4312216"/>
                <a:ext cx="48960" cy="135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14CC731-16DC-40A3-BF20-006AE12ACF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47289" y="4294216"/>
                  <a:ext cx="84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25CB4FE-2B7D-4FCA-8402-EA784D02ECB7}"/>
                    </a:ext>
                  </a:extLst>
                </p14:cNvPr>
                <p14:cNvContentPartPr/>
                <p14:nvPr/>
              </p14:nvContentPartPr>
              <p14:xfrm>
                <a:off x="762849" y="4301056"/>
                <a:ext cx="156240" cy="141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25CB4FE-2B7D-4FCA-8402-EA784D02ECB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45209" y="4283056"/>
                  <a:ext cx="191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5E7B852-0983-428E-936A-FE2B9586BC33}"/>
                    </a:ext>
                  </a:extLst>
                </p14:cNvPr>
                <p14:cNvContentPartPr/>
                <p14:nvPr/>
              </p14:nvContentPartPr>
              <p14:xfrm>
                <a:off x="968769" y="4339216"/>
                <a:ext cx="54360" cy="97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5E7B852-0983-428E-936A-FE2B9586BC3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50769" y="4321216"/>
                  <a:ext cx="900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DE95250-1F65-4D95-A9EA-3C9C87D7B988}"/>
                    </a:ext>
                  </a:extLst>
                </p14:cNvPr>
                <p14:cNvContentPartPr/>
                <p14:nvPr/>
              </p14:nvContentPartPr>
              <p14:xfrm>
                <a:off x="1125009" y="4328056"/>
                <a:ext cx="16920" cy="152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DE95250-1F65-4D95-A9EA-3C9C87D7B98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07369" y="4310416"/>
                  <a:ext cx="525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5DD7183-35A7-4058-B6D7-BF08DDC3E2BB}"/>
                    </a:ext>
                  </a:extLst>
                </p14:cNvPr>
                <p14:cNvContentPartPr/>
                <p14:nvPr/>
              </p14:nvContentPartPr>
              <p14:xfrm>
                <a:off x="1146969" y="4215016"/>
                <a:ext cx="5760" cy="21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5DD7183-35A7-4058-B6D7-BF08DDC3E2B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28969" y="4197016"/>
                  <a:ext cx="41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1C0782C-4FF8-4C0D-BECD-23CE376EC7E3}"/>
                    </a:ext>
                  </a:extLst>
                </p14:cNvPr>
                <p14:cNvContentPartPr/>
                <p14:nvPr/>
              </p14:nvContentPartPr>
              <p14:xfrm>
                <a:off x="1238409" y="4328056"/>
                <a:ext cx="157680" cy="157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1C0782C-4FF8-4C0D-BECD-23CE376EC7E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220409" y="4310416"/>
                  <a:ext cx="193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F0E7547-260F-404B-A231-55F338A3D620}"/>
                    </a:ext>
                  </a:extLst>
                </p14:cNvPr>
                <p14:cNvContentPartPr/>
                <p14:nvPr/>
              </p14:nvContentPartPr>
              <p14:xfrm>
                <a:off x="1368369" y="4290616"/>
                <a:ext cx="22320" cy="33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F0E7547-260F-404B-A231-55F338A3D62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350729" y="4272616"/>
                  <a:ext cx="57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3C868D8-ADD4-40F8-A70E-4EFADFD38FED}"/>
                    </a:ext>
                  </a:extLst>
                </p14:cNvPr>
                <p14:cNvContentPartPr/>
                <p14:nvPr/>
              </p14:nvContentPartPr>
              <p14:xfrm>
                <a:off x="1487889" y="4365496"/>
                <a:ext cx="233640" cy="1252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3C868D8-ADD4-40F8-A70E-4EFADFD38FE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470249" y="4347496"/>
                  <a:ext cx="269280" cy="16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621AB72F-13C0-4A32-9664-AD84E68B555B}"/>
                  </a:ext>
                </a:extLst>
              </p14:cNvPr>
              <p14:cNvContentPartPr/>
              <p14:nvPr/>
            </p14:nvContentPartPr>
            <p14:xfrm>
              <a:off x="1969209" y="4323016"/>
              <a:ext cx="168480" cy="1134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621AB72F-13C0-4A32-9664-AD84E68B555B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951209" y="4305376"/>
                <a:ext cx="2041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C8DE9D06-0505-40E8-8D06-F9FBCB750497}"/>
                  </a:ext>
                </a:extLst>
              </p14:cNvPr>
              <p14:cNvContentPartPr/>
              <p14:nvPr/>
            </p14:nvContentPartPr>
            <p14:xfrm>
              <a:off x="2483649" y="4386736"/>
              <a:ext cx="990000" cy="500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C8DE9D06-0505-40E8-8D06-F9FBCB750497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465649" y="4368736"/>
                <a:ext cx="102564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Group 156">
            <a:extLst>
              <a:ext uri="{FF2B5EF4-FFF2-40B4-BE49-F238E27FC236}">
                <a16:creationId xmlns:a16="http://schemas.microsoft.com/office/drawing/2014/main" id="{25767C47-6318-4884-841F-8832BE15384B}"/>
              </a:ext>
            </a:extLst>
          </p:cNvPr>
          <p:cNvGrpSpPr/>
          <p:nvPr/>
        </p:nvGrpSpPr>
        <p:grpSpPr>
          <a:xfrm>
            <a:off x="2683089" y="4003336"/>
            <a:ext cx="454680" cy="233280"/>
            <a:chOff x="2683089" y="4003336"/>
            <a:chExt cx="45468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26B5C37-AA5F-48F6-9E3F-62FE9BD514A8}"/>
                    </a:ext>
                  </a:extLst>
                </p14:cNvPr>
                <p14:cNvContentPartPr/>
                <p14:nvPr/>
              </p14:nvContentPartPr>
              <p14:xfrm>
                <a:off x="2781009" y="4085056"/>
                <a:ext cx="5760" cy="124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26B5C37-AA5F-48F6-9E3F-62FE9BD514A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763009" y="4067416"/>
                  <a:ext cx="41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7C4D11A-45CA-4845-A0DA-D25247637C67}"/>
                    </a:ext>
                  </a:extLst>
                </p14:cNvPr>
                <p14:cNvContentPartPr/>
                <p14:nvPr/>
              </p14:nvContentPartPr>
              <p14:xfrm>
                <a:off x="2683089" y="4058056"/>
                <a:ext cx="185040" cy="54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7C4D11A-45CA-4845-A0DA-D25247637C6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665449" y="4040416"/>
                  <a:ext cx="2206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75878C9-55A5-4241-B8E4-FF673EA4BBF1}"/>
                    </a:ext>
                  </a:extLst>
                </p14:cNvPr>
                <p14:cNvContentPartPr/>
                <p14:nvPr/>
              </p14:nvContentPartPr>
              <p14:xfrm>
                <a:off x="2975769" y="4003336"/>
                <a:ext cx="162000" cy="233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75878C9-55A5-4241-B8E4-FF673EA4BBF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957769" y="3985696"/>
                  <a:ext cx="19764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519CE68-7BDA-4FF2-A774-93C47DD67779}"/>
              </a:ext>
            </a:extLst>
          </p:cNvPr>
          <p:cNvGrpSpPr/>
          <p:nvPr/>
        </p:nvGrpSpPr>
        <p:grpSpPr>
          <a:xfrm>
            <a:off x="2537649" y="4560256"/>
            <a:ext cx="655200" cy="184320"/>
            <a:chOff x="2537649" y="4560256"/>
            <a:chExt cx="65520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721265C-119F-4BF0-8957-989A203466EB}"/>
                    </a:ext>
                  </a:extLst>
                </p14:cNvPr>
                <p14:cNvContentPartPr/>
                <p14:nvPr/>
              </p14:nvContentPartPr>
              <p14:xfrm>
                <a:off x="2612889" y="4598776"/>
                <a:ext cx="27720" cy="141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721265C-119F-4BF0-8957-989A203466E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594889" y="4580776"/>
                  <a:ext cx="63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7A06B46-8EE1-4A2F-B8E1-78BBC8E22AAD}"/>
                    </a:ext>
                  </a:extLst>
                </p14:cNvPr>
                <p14:cNvContentPartPr/>
                <p14:nvPr/>
              </p14:nvContentPartPr>
              <p14:xfrm>
                <a:off x="2537649" y="4598776"/>
                <a:ext cx="184320" cy="16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7A06B46-8EE1-4A2F-B8E1-78BBC8E22AA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520009" y="4580776"/>
                  <a:ext cx="2199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404DB98-4EFD-4599-A931-F4046206B3FC}"/>
                    </a:ext>
                  </a:extLst>
                </p14:cNvPr>
                <p14:cNvContentPartPr/>
                <p14:nvPr/>
              </p14:nvContentPartPr>
              <p14:xfrm>
                <a:off x="2781009" y="4560256"/>
                <a:ext cx="108720" cy="1843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404DB98-4EFD-4599-A931-F4046206B3F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763009" y="4542616"/>
                  <a:ext cx="1443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686A51A-33F4-4C15-85CD-61FE72C78A80}"/>
                    </a:ext>
                  </a:extLst>
                </p14:cNvPr>
                <p14:cNvContentPartPr/>
                <p14:nvPr/>
              </p14:nvContentPartPr>
              <p14:xfrm>
                <a:off x="3029769" y="4561336"/>
                <a:ext cx="163080" cy="157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686A51A-33F4-4C15-85CD-61FE72C78A8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011769" y="4543336"/>
                  <a:ext cx="19872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BC4F836-F07F-49CD-9473-0DFC103B2F59}"/>
              </a:ext>
            </a:extLst>
          </p:cNvPr>
          <p:cNvGrpSpPr/>
          <p:nvPr/>
        </p:nvGrpSpPr>
        <p:grpSpPr>
          <a:xfrm>
            <a:off x="3484089" y="4593016"/>
            <a:ext cx="450360" cy="206640"/>
            <a:chOff x="3484089" y="4593016"/>
            <a:chExt cx="450360" cy="2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108B0B0-E21E-4E75-B6AF-6295092658CB}"/>
                    </a:ext>
                  </a:extLst>
                </p14:cNvPr>
                <p14:cNvContentPartPr/>
                <p14:nvPr/>
              </p14:nvContentPartPr>
              <p14:xfrm>
                <a:off x="3511449" y="4652776"/>
                <a:ext cx="16200" cy="146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108B0B0-E21E-4E75-B6AF-6295092658C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493809" y="4635136"/>
                  <a:ext cx="51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3B1809D-8FBF-47AF-AD73-5B600D66561E}"/>
                    </a:ext>
                  </a:extLst>
                </p14:cNvPr>
                <p14:cNvContentPartPr/>
                <p14:nvPr/>
              </p14:nvContentPartPr>
              <p14:xfrm>
                <a:off x="3484089" y="4620736"/>
                <a:ext cx="124560" cy="75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3B1809D-8FBF-47AF-AD73-5B600D66561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466449" y="4603096"/>
                  <a:ext cx="1602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3434090-34A4-4A28-8DA5-10F567F12B89}"/>
                    </a:ext>
                  </a:extLst>
                </p14:cNvPr>
                <p14:cNvContentPartPr/>
                <p14:nvPr/>
              </p14:nvContentPartPr>
              <p14:xfrm>
                <a:off x="3765609" y="4593016"/>
                <a:ext cx="168840" cy="200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3434090-34A4-4A28-8DA5-10F567F12B8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747969" y="4575016"/>
                  <a:ext cx="204480" cy="23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9FE02FD6-E082-4C48-A6A0-31A301CB5D37}"/>
                  </a:ext>
                </a:extLst>
              </p14:cNvPr>
              <p14:cNvContentPartPr/>
              <p14:nvPr/>
            </p14:nvContentPartPr>
            <p14:xfrm>
              <a:off x="7412409" y="4383856"/>
              <a:ext cx="1297080" cy="997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9FE02FD6-E082-4C48-A6A0-31A301CB5D37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7394769" y="4366216"/>
                <a:ext cx="1332720" cy="13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9EE6F036-A1B7-494D-AE5D-3DF915EE2ECB}"/>
              </a:ext>
            </a:extLst>
          </p:cNvPr>
          <p:cNvGrpSpPr/>
          <p:nvPr/>
        </p:nvGrpSpPr>
        <p:grpSpPr>
          <a:xfrm>
            <a:off x="7720569" y="3998296"/>
            <a:ext cx="563760" cy="209520"/>
            <a:chOff x="7720569" y="3998296"/>
            <a:chExt cx="56376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6CBB9B3-EFA1-448A-9CEA-C0ACA42412EA}"/>
                    </a:ext>
                  </a:extLst>
                </p14:cNvPr>
                <p14:cNvContentPartPr/>
                <p14:nvPr/>
              </p14:nvContentPartPr>
              <p14:xfrm>
                <a:off x="7839729" y="4063096"/>
                <a:ext cx="5760" cy="141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6CBB9B3-EFA1-448A-9CEA-C0ACA42412E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821729" y="4045096"/>
                  <a:ext cx="41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E4A812B-BA7B-46CF-BB64-EFB876182B8F}"/>
                    </a:ext>
                  </a:extLst>
                </p14:cNvPr>
                <p14:cNvContentPartPr/>
                <p14:nvPr/>
              </p14:nvContentPartPr>
              <p14:xfrm>
                <a:off x="7720569" y="4041496"/>
                <a:ext cx="239040" cy="21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E4A812B-BA7B-46CF-BB64-EFB876182B8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702929" y="4023496"/>
                  <a:ext cx="2746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EEEFE1D-04B7-4F78-B60B-A514180CBC72}"/>
                    </a:ext>
                  </a:extLst>
                </p14:cNvPr>
                <p14:cNvContentPartPr/>
                <p14:nvPr/>
              </p14:nvContentPartPr>
              <p14:xfrm>
                <a:off x="8132049" y="3998296"/>
                <a:ext cx="152280" cy="209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EEEFE1D-04B7-4F78-B60B-A514180CBC7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114049" y="3980656"/>
                  <a:ext cx="18792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5C3181EB-41F4-481D-948B-DD02E38162B4}"/>
              </a:ext>
            </a:extLst>
          </p:cNvPr>
          <p:cNvGrpSpPr/>
          <p:nvPr/>
        </p:nvGrpSpPr>
        <p:grpSpPr>
          <a:xfrm>
            <a:off x="7309809" y="4652776"/>
            <a:ext cx="444600" cy="193320"/>
            <a:chOff x="7309809" y="4652776"/>
            <a:chExt cx="44460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5B3AD06-59A6-4D6B-A5B1-EDE9C9C91FF7}"/>
                    </a:ext>
                  </a:extLst>
                </p14:cNvPr>
                <p14:cNvContentPartPr/>
                <p14:nvPr/>
              </p14:nvContentPartPr>
              <p14:xfrm>
                <a:off x="7390449" y="4652776"/>
                <a:ext cx="11160" cy="1522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5B3AD06-59A6-4D6B-A5B1-EDE9C9C91FF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372809" y="4635136"/>
                  <a:ext cx="468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DD185AA-6D1A-4DA1-9812-3E4F72762CD7}"/>
                    </a:ext>
                  </a:extLst>
                </p14:cNvPr>
                <p14:cNvContentPartPr/>
                <p14:nvPr/>
              </p14:nvContentPartPr>
              <p14:xfrm>
                <a:off x="7309809" y="4658176"/>
                <a:ext cx="195120" cy="385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DD185AA-6D1A-4DA1-9812-3E4F72762CD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292169" y="4640536"/>
                  <a:ext cx="2307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460E9CD-A05B-44A1-B856-BB99067A6FEE}"/>
                    </a:ext>
                  </a:extLst>
                </p14:cNvPr>
                <p14:cNvContentPartPr/>
                <p14:nvPr/>
              </p14:nvContentPartPr>
              <p14:xfrm>
                <a:off x="7607169" y="4653496"/>
                <a:ext cx="147240" cy="1926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460E9CD-A05B-44A1-B856-BB99067A6FE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589169" y="4635856"/>
                  <a:ext cx="182880" cy="22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226CF8E5-1DFC-4F8C-B2DC-437AADB288FE}"/>
              </a:ext>
            </a:extLst>
          </p:cNvPr>
          <p:cNvGrpSpPr/>
          <p:nvPr/>
        </p:nvGrpSpPr>
        <p:grpSpPr>
          <a:xfrm>
            <a:off x="7991289" y="4663936"/>
            <a:ext cx="184320" cy="168120"/>
            <a:chOff x="7991289" y="4663936"/>
            <a:chExt cx="18432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793DC30-1FC1-49A9-B3C2-29EB5778A5CE}"/>
                    </a:ext>
                  </a:extLst>
                </p14:cNvPr>
                <p14:cNvContentPartPr/>
                <p14:nvPr/>
              </p14:nvContentPartPr>
              <p14:xfrm>
                <a:off x="8072649" y="4663936"/>
                <a:ext cx="22320" cy="1681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793DC30-1FC1-49A9-B3C2-29EB5778A5C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54649" y="4645936"/>
                  <a:ext cx="57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7B386E7-0C39-4166-813D-F55B04DCC974}"/>
                    </a:ext>
                  </a:extLst>
                </p14:cNvPr>
                <p14:cNvContentPartPr/>
                <p14:nvPr/>
              </p14:nvContentPartPr>
              <p14:xfrm>
                <a:off x="7991289" y="4706776"/>
                <a:ext cx="184320" cy="331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7B386E7-0C39-4166-813D-F55B04DCC97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973289" y="4689136"/>
                  <a:ext cx="21996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2146F2E2-7DE2-4BC7-AB2F-5AE05D7AE1D6}"/>
              </a:ext>
            </a:extLst>
          </p:cNvPr>
          <p:cNvGrpSpPr/>
          <p:nvPr/>
        </p:nvGrpSpPr>
        <p:grpSpPr>
          <a:xfrm>
            <a:off x="8429409" y="4642336"/>
            <a:ext cx="428040" cy="184320"/>
            <a:chOff x="8429409" y="4642336"/>
            <a:chExt cx="42804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5ED0603-3BE3-4F1F-965F-B255B879F823}"/>
                    </a:ext>
                  </a:extLst>
                </p14:cNvPr>
                <p14:cNvContentPartPr/>
                <p14:nvPr/>
              </p14:nvContentPartPr>
              <p14:xfrm>
                <a:off x="8429409" y="4679776"/>
                <a:ext cx="16920" cy="146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5ED0603-3BE3-4F1F-965F-B255B879F82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11409" y="4662136"/>
                  <a:ext cx="52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FAB38A9-79C4-404F-9ACC-AB841CACD147}"/>
                    </a:ext>
                  </a:extLst>
                </p14:cNvPr>
                <p14:cNvContentPartPr/>
                <p14:nvPr/>
              </p14:nvContentPartPr>
              <p14:xfrm>
                <a:off x="8429409" y="4663936"/>
                <a:ext cx="163080" cy="871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FAB38A9-79C4-404F-9ACC-AB841CACD147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411409" y="4645936"/>
                  <a:ext cx="198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C7C83BF-9411-47C9-ACA9-0E1EB06A61AA}"/>
                    </a:ext>
                  </a:extLst>
                </p14:cNvPr>
                <p14:cNvContentPartPr/>
                <p14:nvPr/>
              </p14:nvContentPartPr>
              <p14:xfrm>
                <a:off x="8732889" y="4706776"/>
                <a:ext cx="5760" cy="119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C7C83BF-9411-47C9-ACA9-0E1EB06A61A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14889" y="4689136"/>
                  <a:ext cx="41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81948E0-F460-42C5-B63F-659FA09E8D35}"/>
                    </a:ext>
                  </a:extLst>
                </p14:cNvPr>
                <p14:cNvContentPartPr/>
                <p14:nvPr/>
              </p14:nvContentPartPr>
              <p14:xfrm>
                <a:off x="8732889" y="4642336"/>
                <a:ext cx="124560" cy="1731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81948E0-F460-42C5-B63F-659FA09E8D3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714889" y="4624696"/>
                  <a:ext cx="160200" cy="20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516E64C5-9C98-4604-954A-D50338577FC7}"/>
                  </a:ext>
                </a:extLst>
              </p14:cNvPr>
              <p14:cNvContentPartPr/>
              <p14:nvPr/>
            </p14:nvContentPartPr>
            <p14:xfrm>
              <a:off x="6130449" y="3203056"/>
              <a:ext cx="5760" cy="3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516E64C5-9C98-4604-954A-D50338577FC7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6112449" y="3185416"/>
                <a:ext cx="41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D468D5D6-EA18-4949-9DF7-51BB72634F7F}"/>
                  </a:ext>
                </a:extLst>
              </p14:cNvPr>
              <p14:cNvContentPartPr/>
              <p14:nvPr/>
            </p14:nvContentPartPr>
            <p14:xfrm>
              <a:off x="5204889" y="2613376"/>
              <a:ext cx="968760" cy="10335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D468D5D6-EA18-4949-9DF7-51BB72634F7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5187249" y="2595376"/>
                <a:ext cx="1004400" cy="10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C9155077-6E67-41F2-9E5A-CFBD544BA935}"/>
                  </a:ext>
                </a:extLst>
              </p14:cNvPr>
              <p14:cNvContentPartPr/>
              <p14:nvPr/>
            </p14:nvContentPartPr>
            <p14:xfrm>
              <a:off x="5388849" y="3463696"/>
              <a:ext cx="562680" cy="752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C9155077-6E67-41F2-9E5A-CFBD544BA935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5371209" y="3445696"/>
                <a:ext cx="598320" cy="11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25843BC-CF16-4E70-B9F5-E355868853E2}"/>
              </a:ext>
            </a:extLst>
          </p:cNvPr>
          <p:cNvGrpSpPr/>
          <p:nvPr/>
        </p:nvGrpSpPr>
        <p:grpSpPr>
          <a:xfrm>
            <a:off x="5540409" y="1915336"/>
            <a:ext cx="498240" cy="232920"/>
            <a:chOff x="5540409" y="1915336"/>
            <a:chExt cx="49824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021F3FF-AB5E-4E43-AE57-775642B5C383}"/>
                    </a:ext>
                  </a:extLst>
                </p14:cNvPr>
                <p14:cNvContentPartPr/>
                <p14:nvPr/>
              </p14:nvContentPartPr>
              <p14:xfrm>
                <a:off x="5540409" y="1915336"/>
                <a:ext cx="103320" cy="216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021F3FF-AB5E-4E43-AE57-775642B5C38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522769" y="1897696"/>
                  <a:ext cx="1389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4AA0C88-0403-492F-8609-4A80C60D7A93}"/>
                    </a:ext>
                  </a:extLst>
                </p14:cNvPr>
                <p14:cNvContentPartPr/>
                <p14:nvPr/>
              </p14:nvContentPartPr>
              <p14:xfrm>
                <a:off x="5707449" y="2017936"/>
                <a:ext cx="119880" cy="129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4AA0C88-0403-492F-8609-4A80C60D7A9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689449" y="1999936"/>
                  <a:ext cx="155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BDF8060-91E1-410A-90DB-7B192CA1306C}"/>
                    </a:ext>
                  </a:extLst>
                </p14:cNvPr>
                <p14:cNvContentPartPr/>
                <p14:nvPr/>
              </p14:nvContentPartPr>
              <p14:xfrm>
                <a:off x="5962329" y="2029096"/>
                <a:ext cx="76320" cy="119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BDF8060-91E1-410A-90DB-7B192CA1306C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944329" y="2011096"/>
                  <a:ext cx="11196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014BB1F2-9144-435E-8FB1-D0C8D0F36CC7}"/>
              </a:ext>
            </a:extLst>
          </p:cNvPr>
          <p:cNvGrpSpPr/>
          <p:nvPr/>
        </p:nvGrpSpPr>
        <p:grpSpPr>
          <a:xfrm>
            <a:off x="6075729" y="2229256"/>
            <a:ext cx="672840" cy="384120"/>
            <a:chOff x="6075729" y="2229256"/>
            <a:chExt cx="672840" cy="38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FDDD55C-CFE4-4701-8195-C7BBECEA1809}"/>
                    </a:ext>
                  </a:extLst>
                </p14:cNvPr>
                <p14:cNvContentPartPr/>
                <p14:nvPr/>
              </p14:nvContentPartPr>
              <p14:xfrm>
                <a:off x="6075729" y="2314576"/>
                <a:ext cx="644040" cy="2988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FDDD55C-CFE4-4701-8195-C7BBECEA180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057729" y="2296936"/>
                  <a:ext cx="67968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3F272F7-353E-4360-9D91-3D906B894AF8}"/>
                    </a:ext>
                  </a:extLst>
                </p14:cNvPr>
                <p14:cNvContentPartPr/>
                <p14:nvPr/>
              </p14:nvContentPartPr>
              <p14:xfrm>
                <a:off x="6660009" y="2229256"/>
                <a:ext cx="88560" cy="231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3F272F7-353E-4360-9D91-3D906B894AF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642009" y="2211616"/>
                  <a:ext cx="12420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5C0A93C4-445D-4DBB-AE52-A09B699C76DA}"/>
              </a:ext>
            </a:extLst>
          </p:cNvPr>
          <p:cNvGrpSpPr/>
          <p:nvPr/>
        </p:nvGrpSpPr>
        <p:grpSpPr>
          <a:xfrm>
            <a:off x="7120089" y="2186056"/>
            <a:ext cx="807480" cy="167760"/>
            <a:chOff x="7120089" y="2186056"/>
            <a:chExt cx="80748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EADFB65-1DD5-4409-857D-5015F256A332}"/>
                    </a:ext>
                  </a:extLst>
                </p14:cNvPr>
                <p14:cNvContentPartPr/>
                <p14:nvPr/>
              </p14:nvContentPartPr>
              <p14:xfrm>
                <a:off x="7120089" y="2186056"/>
                <a:ext cx="87120" cy="1677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EADFB65-1DD5-4409-857D-5015F256A33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102089" y="2168056"/>
                  <a:ext cx="1227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1C20B29-F448-4447-9799-01E447B36EF4}"/>
                    </a:ext>
                  </a:extLst>
                </p14:cNvPr>
                <p14:cNvContentPartPr/>
                <p14:nvPr/>
              </p14:nvContentPartPr>
              <p14:xfrm>
                <a:off x="7282449" y="2201536"/>
                <a:ext cx="81720" cy="1148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1C20B29-F448-4447-9799-01E447B36EF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264809" y="2183896"/>
                  <a:ext cx="117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26B3835-E56F-42DC-AE5F-3F1AD3CD2E01}"/>
                    </a:ext>
                  </a:extLst>
                </p14:cNvPr>
                <p14:cNvContentPartPr/>
                <p14:nvPr/>
              </p14:nvContentPartPr>
              <p14:xfrm>
                <a:off x="7455609" y="2195776"/>
                <a:ext cx="212040" cy="1144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26B3835-E56F-42DC-AE5F-3F1AD3CD2E0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437969" y="2178136"/>
                  <a:ext cx="2476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4E477DF-E98F-424F-893A-0BA9B1B46C3C}"/>
                    </a:ext>
                  </a:extLst>
                </p14:cNvPr>
                <p14:cNvContentPartPr/>
                <p14:nvPr/>
              </p14:nvContentPartPr>
              <p14:xfrm>
                <a:off x="7839729" y="2201896"/>
                <a:ext cx="87840" cy="1314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4E477DF-E98F-424F-893A-0BA9B1B46C3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821729" y="2183896"/>
                  <a:ext cx="12348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BBBA1EB6-737D-4649-A988-20DA8A73FAC4}"/>
              </a:ext>
            </a:extLst>
          </p:cNvPr>
          <p:cNvGrpSpPr/>
          <p:nvPr/>
        </p:nvGrpSpPr>
        <p:grpSpPr>
          <a:xfrm>
            <a:off x="6054489" y="3286936"/>
            <a:ext cx="796680" cy="266760"/>
            <a:chOff x="6054489" y="3286936"/>
            <a:chExt cx="79668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8C2E41A-4663-4583-A0FB-E2E29DD767B9}"/>
                    </a:ext>
                  </a:extLst>
                </p14:cNvPr>
                <p14:cNvContentPartPr/>
                <p14:nvPr/>
              </p14:nvContentPartPr>
              <p14:xfrm>
                <a:off x="6054489" y="3392416"/>
                <a:ext cx="671040" cy="824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8C2E41A-4663-4583-A0FB-E2E29DD767B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036489" y="3374776"/>
                  <a:ext cx="706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1E38F11-583B-49A7-96D3-211B2C444F38}"/>
                    </a:ext>
                  </a:extLst>
                </p14:cNvPr>
                <p14:cNvContentPartPr/>
                <p14:nvPr/>
              </p14:nvContentPartPr>
              <p14:xfrm>
                <a:off x="6683769" y="3286936"/>
                <a:ext cx="167400" cy="2667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1E38F11-583B-49A7-96D3-211B2C444F3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665769" y="3269296"/>
                  <a:ext cx="203040" cy="30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97C06D8-1B9C-493D-A3F9-CEB762AC0060}"/>
              </a:ext>
            </a:extLst>
          </p:cNvPr>
          <p:cNvGrpSpPr/>
          <p:nvPr/>
        </p:nvGrpSpPr>
        <p:grpSpPr>
          <a:xfrm>
            <a:off x="7190289" y="3050776"/>
            <a:ext cx="557640" cy="234000"/>
            <a:chOff x="7190289" y="3050776"/>
            <a:chExt cx="55764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4572CBC-D7F9-4B08-9367-FB176301FE0C}"/>
                    </a:ext>
                  </a:extLst>
                </p14:cNvPr>
                <p14:cNvContentPartPr/>
                <p14:nvPr/>
              </p14:nvContentPartPr>
              <p14:xfrm>
                <a:off x="7190289" y="3050776"/>
                <a:ext cx="379800" cy="2340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4572CBC-D7F9-4B08-9367-FB176301FE0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172649" y="3033136"/>
                  <a:ext cx="4154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F7C9936-7329-4E79-9B73-79A58073E2C5}"/>
                    </a:ext>
                  </a:extLst>
                </p14:cNvPr>
                <p14:cNvContentPartPr/>
                <p14:nvPr/>
              </p14:nvContentPartPr>
              <p14:xfrm>
                <a:off x="7643889" y="3089296"/>
                <a:ext cx="104040" cy="130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F7C9936-7329-4E79-9B73-79A58073E2C5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626249" y="3071656"/>
                  <a:ext cx="13968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41D96E85-1C9D-45A2-830F-8E929C69B9B7}"/>
              </a:ext>
            </a:extLst>
          </p:cNvPr>
          <p:cNvGrpSpPr/>
          <p:nvPr/>
        </p:nvGrpSpPr>
        <p:grpSpPr>
          <a:xfrm>
            <a:off x="7103889" y="2460376"/>
            <a:ext cx="655920" cy="370440"/>
            <a:chOff x="7103889" y="2460376"/>
            <a:chExt cx="655920" cy="37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B14F689-2501-4CA8-BDE2-0B626264486C}"/>
                    </a:ext>
                  </a:extLst>
                </p14:cNvPr>
                <p14:cNvContentPartPr/>
                <p14:nvPr/>
              </p14:nvContentPartPr>
              <p14:xfrm>
                <a:off x="7103889" y="2591776"/>
                <a:ext cx="190080" cy="212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B14F689-2501-4CA8-BDE2-0B626264486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085889" y="2573776"/>
                  <a:ext cx="2257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16D7263-7816-4C5E-98BC-E4AC53FEB388}"/>
                    </a:ext>
                  </a:extLst>
                </p14:cNvPr>
                <p14:cNvContentPartPr/>
                <p14:nvPr/>
              </p14:nvContentPartPr>
              <p14:xfrm>
                <a:off x="7368129" y="2557936"/>
                <a:ext cx="116640" cy="158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16D7263-7816-4C5E-98BC-E4AC53FEB38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350489" y="2539936"/>
                  <a:ext cx="152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49D092C-BED4-4311-B2E1-3F95C08513B7}"/>
                    </a:ext>
                  </a:extLst>
                </p14:cNvPr>
                <p14:cNvContentPartPr/>
                <p14:nvPr/>
              </p14:nvContentPartPr>
              <p14:xfrm>
                <a:off x="7590969" y="2582416"/>
                <a:ext cx="130320" cy="1663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49D092C-BED4-4311-B2E1-3F95C08513B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572969" y="2564776"/>
                  <a:ext cx="165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DC9F974-0ECC-4620-9944-C2FFAAE2FAEA}"/>
                    </a:ext>
                  </a:extLst>
                </p14:cNvPr>
                <p14:cNvContentPartPr/>
                <p14:nvPr/>
              </p14:nvContentPartPr>
              <p14:xfrm>
                <a:off x="7617249" y="2460376"/>
                <a:ext cx="51120" cy="1069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DC9F974-0ECC-4620-9944-C2FFAAE2FAE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599249" y="2442376"/>
                  <a:ext cx="86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0FC8439-5274-42DA-A13C-67D30A96333B}"/>
                    </a:ext>
                  </a:extLst>
                </p14:cNvPr>
                <p14:cNvContentPartPr/>
                <p14:nvPr/>
              </p14:nvContentPartPr>
              <p14:xfrm>
                <a:off x="7725969" y="2775736"/>
                <a:ext cx="33840" cy="550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0FC8439-5274-42DA-A13C-67D30A96333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708329" y="2757736"/>
                  <a:ext cx="69480" cy="9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58BF9B8C-97CC-41FE-90E1-6CFF85CFCC33}"/>
                  </a:ext>
                </a:extLst>
              </p14:cNvPr>
              <p14:cNvContentPartPr/>
              <p14:nvPr/>
            </p14:nvContentPartPr>
            <p14:xfrm>
              <a:off x="441369" y="4604176"/>
              <a:ext cx="1236600" cy="759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58BF9B8C-97CC-41FE-90E1-6CFF85CFCC33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423369" y="4586536"/>
                <a:ext cx="12722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A8C9D04E-908E-4A9C-B082-567B8F62B2F4}"/>
                  </a:ext>
                </a:extLst>
              </p14:cNvPr>
              <p14:cNvContentPartPr/>
              <p14:nvPr/>
            </p14:nvContentPartPr>
            <p14:xfrm>
              <a:off x="7785729" y="4306456"/>
              <a:ext cx="488520" cy="3852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A8C9D04E-908E-4A9C-B082-567B8F62B2F4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7767729" y="4288816"/>
                <a:ext cx="5241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5F3623F2-FA9C-433C-B9E2-24F171AD2DA4}"/>
                  </a:ext>
                </a:extLst>
              </p14:cNvPr>
              <p14:cNvContentPartPr/>
              <p14:nvPr/>
            </p14:nvContentPartPr>
            <p14:xfrm>
              <a:off x="5406489" y="3478816"/>
              <a:ext cx="550800" cy="3852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5F3623F2-FA9C-433C-B9E2-24F171AD2DA4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5388489" y="3460816"/>
                <a:ext cx="5864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3746DAFC-8B82-4FD7-AC71-FB49668B492E}"/>
                  </a:ext>
                </a:extLst>
              </p14:cNvPr>
              <p14:cNvContentPartPr/>
              <p14:nvPr/>
            </p14:nvContentPartPr>
            <p14:xfrm>
              <a:off x="4382289" y="3197656"/>
              <a:ext cx="1807920" cy="43488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3746DAFC-8B82-4FD7-AC71-FB49668B492E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4364289" y="3179656"/>
                <a:ext cx="1843560" cy="47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0" name="Group 229">
            <a:extLst>
              <a:ext uri="{FF2B5EF4-FFF2-40B4-BE49-F238E27FC236}">
                <a16:creationId xmlns:a16="http://schemas.microsoft.com/office/drawing/2014/main" id="{D600C6CC-7D29-44B6-ACAA-07BD035D96DB}"/>
              </a:ext>
            </a:extLst>
          </p:cNvPr>
          <p:cNvGrpSpPr/>
          <p:nvPr/>
        </p:nvGrpSpPr>
        <p:grpSpPr>
          <a:xfrm>
            <a:off x="7365609" y="4928896"/>
            <a:ext cx="1427040" cy="60120"/>
            <a:chOff x="7365609" y="4928896"/>
            <a:chExt cx="1427040" cy="6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D2230F0-67E8-4FA0-B892-25E2ECA766C4}"/>
                    </a:ext>
                  </a:extLst>
                </p14:cNvPr>
                <p14:cNvContentPartPr/>
                <p14:nvPr/>
              </p14:nvContentPartPr>
              <p14:xfrm>
                <a:off x="7365609" y="4961296"/>
                <a:ext cx="273960" cy="16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D2230F0-67E8-4FA0-B892-25E2ECA766C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347969" y="4943296"/>
                  <a:ext cx="309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1A686F7-5E28-49F3-9E4E-30437ED31997}"/>
                    </a:ext>
                  </a:extLst>
                </p14:cNvPr>
                <p14:cNvContentPartPr/>
                <p14:nvPr/>
              </p14:nvContentPartPr>
              <p14:xfrm>
                <a:off x="8397369" y="4955896"/>
                <a:ext cx="395280" cy="234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1A686F7-5E28-49F3-9E4E-30437ED3199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379369" y="4938256"/>
                  <a:ext cx="430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69E001B-634F-4358-9802-3F790CB1B579}"/>
                    </a:ext>
                  </a:extLst>
                </p14:cNvPr>
                <p14:cNvContentPartPr/>
                <p14:nvPr/>
              </p14:nvContentPartPr>
              <p14:xfrm>
                <a:off x="7466409" y="4928896"/>
                <a:ext cx="1238760" cy="601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69E001B-634F-4358-9802-3F790CB1B57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448769" y="4911256"/>
                  <a:ext cx="127440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6D927C3D-E040-454F-BF6B-25F601B13A78}"/>
              </a:ext>
            </a:extLst>
          </p:cNvPr>
          <p:cNvGrpSpPr/>
          <p:nvPr/>
        </p:nvGrpSpPr>
        <p:grpSpPr>
          <a:xfrm>
            <a:off x="4815369" y="3700576"/>
            <a:ext cx="1223640" cy="421560"/>
            <a:chOff x="4815369" y="3700576"/>
            <a:chExt cx="122364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9A6B973-BDB8-4C7A-AC65-63566F3953E9}"/>
                    </a:ext>
                  </a:extLst>
                </p14:cNvPr>
                <p14:cNvContentPartPr/>
                <p14:nvPr/>
              </p14:nvContentPartPr>
              <p14:xfrm>
                <a:off x="4815369" y="3700576"/>
                <a:ext cx="313200" cy="3319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9A6B973-BDB8-4C7A-AC65-63566F3953E9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797729" y="3682576"/>
                  <a:ext cx="3488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417DB05-796E-4CCE-B350-5E9E43903076}"/>
                    </a:ext>
                  </a:extLst>
                </p14:cNvPr>
                <p14:cNvContentPartPr/>
                <p14:nvPr/>
              </p14:nvContentPartPr>
              <p14:xfrm>
                <a:off x="5096529" y="3965896"/>
                <a:ext cx="75960" cy="1562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417DB05-796E-4CCE-B350-5E9E43903076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078529" y="3947896"/>
                  <a:ext cx="1116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0CD5A84-9F6B-4AFA-805F-223A6D511C68}"/>
                    </a:ext>
                  </a:extLst>
                </p14:cNvPr>
                <p14:cNvContentPartPr/>
                <p14:nvPr/>
              </p14:nvContentPartPr>
              <p14:xfrm>
                <a:off x="5302089" y="3944296"/>
                <a:ext cx="303840" cy="1418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0CD5A84-9F6B-4AFA-805F-223A6D511C6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284089" y="3926296"/>
                  <a:ext cx="339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9149015-D008-4156-8448-E439D929222C}"/>
                    </a:ext>
                  </a:extLst>
                </p14:cNvPr>
                <p14:cNvContentPartPr/>
                <p14:nvPr/>
              </p14:nvContentPartPr>
              <p14:xfrm>
                <a:off x="5655249" y="3992536"/>
                <a:ext cx="123480" cy="70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9149015-D008-4156-8448-E439D929222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637249" y="3974896"/>
                  <a:ext cx="159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B30D217-4976-473B-B559-B92487B981C1}"/>
                    </a:ext>
                  </a:extLst>
                </p14:cNvPr>
                <p14:cNvContentPartPr/>
                <p14:nvPr/>
              </p14:nvContentPartPr>
              <p14:xfrm>
                <a:off x="5935689" y="3987496"/>
                <a:ext cx="103320" cy="763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B30D217-4976-473B-B559-B92487B981C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917689" y="3969496"/>
                  <a:ext cx="138960" cy="11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52D7209F-1D58-46B4-8853-1D0264E8DCBC}"/>
                  </a:ext>
                </a:extLst>
              </p14:cNvPr>
              <p14:cNvContentPartPr/>
              <p14:nvPr/>
            </p14:nvContentPartPr>
            <p14:xfrm>
              <a:off x="7258689" y="3321856"/>
              <a:ext cx="500760" cy="374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52D7209F-1D58-46B4-8853-1D0264E8DCBC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7240689" y="3304216"/>
                <a:ext cx="536400" cy="7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CBAD3E1-883D-402C-A9CD-76498471E659}"/>
              </a:ext>
            </a:extLst>
          </p:cNvPr>
          <p:cNvGrpSpPr/>
          <p:nvPr/>
        </p:nvGrpSpPr>
        <p:grpSpPr>
          <a:xfrm>
            <a:off x="6958089" y="3592576"/>
            <a:ext cx="996120" cy="498240"/>
            <a:chOff x="6958089" y="3592576"/>
            <a:chExt cx="99612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FDF30B4-91E1-4675-A2F1-E81D2FB51A73}"/>
                    </a:ext>
                  </a:extLst>
                </p14:cNvPr>
                <p14:cNvContentPartPr/>
                <p14:nvPr/>
              </p14:nvContentPartPr>
              <p14:xfrm>
                <a:off x="7044489" y="3592576"/>
                <a:ext cx="138600" cy="1299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FDF30B4-91E1-4675-A2F1-E81D2FB51A7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026849" y="3574936"/>
                  <a:ext cx="1742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6C1A731-4317-4005-9E39-25A8B007BC6C}"/>
                    </a:ext>
                  </a:extLst>
                </p14:cNvPr>
                <p14:cNvContentPartPr/>
                <p14:nvPr/>
              </p14:nvContentPartPr>
              <p14:xfrm>
                <a:off x="7233129" y="3608416"/>
                <a:ext cx="55800" cy="820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6C1A731-4317-4005-9E39-25A8B007BC6C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215129" y="3590776"/>
                  <a:ext cx="914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325D7D1-9FBB-4D5A-9043-B7C1A53F9B5B}"/>
                    </a:ext>
                  </a:extLst>
                </p14:cNvPr>
                <p14:cNvContentPartPr/>
                <p14:nvPr/>
              </p14:nvContentPartPr>
              <p14:xfrm>
                <a:off x="7384329" y="3613816"/>
                <a:ext cx="115200" cy="817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325D7D1-9FBB-4D5A-9043-B7C1A53F9B5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366689" y="3596176"/>
                  <a:ext cx="1508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88DF27D-9DCD-46A2-B047-AE2E4F12E523}"/>
                    </a:ext>
                  </a:extLst>
                </p14:cNvPr>
                <p14:cNvContentPartPr/>
                <p14:nvPr/>
              </p14:nvContentPartPr>
              <p14:xfrm>
                <a:off x="6958089" y="3857536"/>
                <a:ext cx="508680" cy="162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88DF27D-9DCD-46A2-B047-AE2E4F12E52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940089" y="3839896"/>
                  <a:ext cx="5443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7C53972-8EF9-4E33-B1DF-D5539DAF1AE7}"/>
                    </a:ext>
                  </a:extLst>
                </p14:cNvPr>
                <p14:cNvContentPartPr/>
                <p14:nvPr/>
              </p14:nvContentPartPr>
              <p14:xfrm>
                <a:off x="7082289" y="3971296"/>
                <a:ext cx="450000" cy="1195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7C53972-8EF9-4E33-B1DF-D5539DAF1AE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064649" y="3953296"/>
                  <a:ext cx="4856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B57B187-9E62-467B-A303-748DB49846D8}"/>
                    </a:ext>
                  </a:extLst>
                </p14:cNvPr>
                <p14:cNvContentPartPr/>
                <p14:nvPr/>
              </p14:nvContentPartPr>
              <p14:xfrm>
                <a:off x="7594569" y="3939616"/>
                <a:ext cx="67320" cy="1346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B57B187-9E62-467B-A303-748DB49846D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576929" y="3921976"/>
                  <a:ext cx="102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A717307-A001-41A5-AA44-FEFD060AE813}"/>
                    </a:ext>
                  </a:extLst>
                </p14:cNvPr>
                <p14:cNvContentPartPr/>
                <p14:nvPr/>
              </p14:nvContentPartPr>
              <p14:xfrm>
                <a:off x="7839729" y="3760336"/>
                <a:ext cx="114480" cy="921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A717307-A001-41A5-AA44-FEFD060AE81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821729" y="3742696"/>
                  <a:ext cx="15012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06FBC332-6FA0-4592-9C6A-A786A78B74AD}"/>
              </a:ext>
            </a:extLst>
          </p:cNvPr>
          <p:cNvGrpSpPr/>
          <p:nvPr/>
        </p:nvGrpSpPr>
        <p:grpSpPr>
          <a:xfrm>
            <a:off x="8261649" y="3624976"/>
            <a:ext cx="509760" cy="319680"/>
            <a:chOff x="8261649" y="3624976"/>
            <a:chExt cx="50976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EC4F773-41C5-4F3C-A445-F79BDE0B874D}"/>
                    </a:ext>
                  </a:extLst>
                </p14:cNvPr>
                <p14:cNvContentPartPr/>
                <p14:nvPr/>
              </p14:nvContentPartPr>
              <p14:xfrm>
                <a:off x="8261649" y="3695176"/>
                <a:ext cx="60840" cy="2008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EC4F773-41C5-4F3C-A445-F79BDE0B874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244009" y="3677176"/>
                  <a:ext cx="96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B17652B-A808-42CB-94B3-19018C5F1CB5}"/>
                    </a:ext>
                  </a:extLst>
                </p14:cNvPr>
                <p14:cNvContentPartPr/>
                <p14:nvPr/>
              </p14:nvContentPartPr>
              <p14:xfrm>
                <a:off x="8521569" y="3679336"/>
                <a:ext cx="87120" cy="162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B17652B-A808-42CB-94B3-19018C5F1CB5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503929" y="3661336"/>
                  <a:ext cx="1227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57D6ACE-F502-41B0-94D3-15646B6C3D1D}"/>
                    </a:ext>
                  </a:extLst>
                </p14:cNvPr>
                <p14:cNvContentPartPr/>
                <p14:nvPr/>
              </p14:nvContentPartPr>
              <p14:xfrm>
                <a:off x="8418969" y="3684736"/>
                <a:ext cx="346320" cy="2059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57D6ACE-F502-41B0-94D3-15646B6C3D1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401329" y="3666736"/>
                  <a:ext cx="3819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3C83B8E-2912-4E25-B23A-A657DABC3873}"/>
                    </a:ext>
                  </a:extLst>
                </p14:cNvPr>
                <p14:cNvContentPartPr/>
                <p14:nvPr/>
              </p14:nvContentPartPr>
              <p14:xfrm>
                <a:off x="8716329" y="3624976"/>
                <a:ext cx="28440" cy="70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3C83B8E-2912-4E25-B23A-A657DABC387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698689" y="3607336"/>
                  <a:ext cx="640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2F34DA6-8A74-4DE1-AAA9-56330871C700}"/>
                    </a:ext>
                  </a:extLst>
                </p14:cNvPr>
                <p14:cNvContentPartPr/>
                <p14:nvPr/>
              </p14:nvContentPartPr>
              <p14:xfrm>
                <a:off x="8705529" y="3895696"/>
                <a:ext cx="65880" cy="489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2F34DA6-8A74-4DE1-AAA9-56330871C70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687529" y="3878056"/>
                  <a:ext cx="101520" cy="8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E4DF0693-3A74-47FA-92FF-18F886CD9C09}"/>
                  </a:ext>
                </a:extLst>
              </p14:cNvPr>
              <p14:cNvContentPartPr/>
              <p14:nvPr/>
            </p14:nvContentPartPr>
            <p14:xfrm>
              <a:off x="5459409" y="4706776"/>
              <a:ext cx="920160" cy="3348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E4DF0693-3A74-47FA-92FF-18F886CD9C09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5441409" y="4689136"/>
                <a:ext cx="955800" cy="6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304068A-AC31-4BE4-A845-76F90FE96845}"/>
              </a:ext>
            </a:extLst>
          </p:cNvPr>
          <p:cNvGrpSpPr/>
          <p:nvPr/>
        </p:nvGrpSpPr>
        <p:grpSpPr>
          <a:xfrm>
            <a:off x="5453649" y="4311496"/>
            <a:ext cx="1461600" cy="362880"/>
            <a:chOff x="5453649" y="4311496"/>
            <a:chExt cx="146160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1C16B33-A50C-48CB-AFFD-EE4135CC18C1}"/>
                    </a:ext>
                  </a:extLst>
                </p14:cNvPr>
                <p14:cNvContentPartPr/>
                <p14:nvPr/>
              </p14:nvContentPartPr>
              <p14:xfrm>
                <a:off x="5453649" y="4321936"/>
                <a:ext cx="152280" cy="239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1C16B33-A50C-48CB-AFFD-EE4135CC18C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435649" y="4304296"/>
                  <a:ext cx="1879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79480C6-0C9C-4799-9372-27E679FB82F0}"/>
                    </a:ext>
                  </a:extLst>
                </p14:cNvPr>
                <p14:cNvContentPartPr/>
                <p14:nvPr/>
              </p14:nvContentPartPr>
              <p14:xfrm>
                <a:off x="5923809" y="4458376"/>
                <a:ext cx="125640" cy="1148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79480C6-0C9C-4799-9372-27E679FB82F0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06169" y="4440736"/>
                  <a:ext cx="161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8DD46DA-4FE0-46F9-97F6-113B7107EC02}"/>
                    </a:ext>
                  </a:extLst>
                </p14:cNvPr>
                <p14:cNvContentPartPr/>
                <p14:nvPr/>
              </p14:nvContentPartPr>
              <p14:xfrm>
                <a:off x="6027129" y="4474576"/>
                <a:ext cx="119520" cy="108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8DD46DA-4FE0-46F9-97F6-113B7107EC02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009129" y="4456576"/>
                  <a:ext cx="1551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5B79763-C17D-4960-AF6A-7FFAC0BA1624}"/>
                    </a:ext>
                  </a:extLst>
                </p14:cNvPr>
                <p14:cNvContentPartPr/>
                <p14:nvPr/>
              </p14:nvContentPartPr>
              <p14:xfrm>
                <a:off x="6189849" y="4344616"/>
                <a:ext cx="188640" cy="244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5B79763-C17D-4960-AF6A-7FFAC0BA162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171849" y="4326616"/>
                  <a:ext cx="2242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F32522C-9CAB-4D0B-966E-CDCAD922B5F0}"/>
                    </a:ext>
                  </a:extLst>
                </p14:cNvPr>
                <p14:cNvContentPartPr/>
                <p14:nvPr/>
              </p14:nvContentPartPr>
              <p14:xfrm>
                <a:off x="5659209" y="4500496"/>
                <a:ext cx="151560" cy="173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F32522C-9CAB-4D0B-966E-CDCAD922B5F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641569" y="4482496"/>
                  <a:ext cx="187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428DFAB-B795-4959-B708-7522BA9247D3}"/>
                    </a:ext>
                  </a:extLst>
                </p14:cNvPr>
                <p14:cNvContentPartPr/>
                <p14:nvPr/>
              </p14:nvContentPartPr>
              <p14:xfrm>
                <a:off x="6795369" y="4387816"/>
                <a:ext cx="109080" cy="169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428DFAB-B795-4959-B708-7522BA9247D3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777369" y="4369816"/>
                  <a:ext cx="144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9F64C44-710F-4CE5-BC5D-935889DB35E6}"/>
                    </a:ext>
                  </a:extLst>
                </p14:cNvPr>
                <p14:cNvContentPartPr/>
                <p14:nvPr/>
              </p14:nvContentPartPr>
              <p14:xfrm>
                <a:off x="6768729" y="4490416"/>
                <a:ext cx="146520" cy="11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9F64C44-710F-4CE5-BC5D-935889DB35E6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750729" y="4472776"/>
                  <a:ext cx="182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3486600-5411-4C33-AC8E-44CC97EF9E57}"/>
                    </a:ext>
                  </a:extLst>
                </p14:cNvPr>
                <p14:cNvContentPartPr/>
                <p14:nvPr/>
              </p14:nvContentPartPr>
              <p14:xfrm>
                <a:off x="6438609" y="4311496"/>
                <a:ext cx="195120" cy="3042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3486600-5411-4C33-AC8E-44CC97EF9E57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420609" y="4293856"/>
                  <a:ext cx="230760" cy="339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47886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DBACE-77C0-4652-BEA5-A0ACA0708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Precision/Recall tradeoff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848BF-C012-4992-8590-1A4E601F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CE92C2-18DB-4BA4-9589-75F7080658E0}"/>
                  </a:ext>
                </a:extLst>
              </p14:cNvPr>
              <p14:cNvContentPartPr/>
              <p14:nvPr/>
            </p14:nvContentPartPr>
            <p14:xfrm>
              <a:off x="3661209" y="216136"/>
              <a:ext cx="1798920" cy="601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CE92C2-18DB-4BA4-9589-75F7080658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43569" y="198136"/>
                <a:ext cx="1834560" cy="63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450F4AFC-0D1C-4075-99B7-804528289CC9}"/>
              </a:ext>
            </a:extLst>
          </p:cNvPr>
          <p:cNvGrpSpPr/>
          <p:nvPr/>
        </p:nvGrpSpPr>
        <p:grpSpPr>
          <a:xfrm>
            <a:off x="514089" y="1513936"/>
            <a:ext cx="3182760" cy="3084480"/>
            <a:chOff x="514089" y="1513936"/>
            <a:chExt cx="3182760" cy="30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3081D35-5208-4660-8A84-89134830FE3E}"/>
                    </a:ext>
                  </a:extLst>
                </p14:cNvPr>
                <p14:cNvContentPartPr/>
                <p14:nvPr/>
              </p14:nvContentPartPr>
              <p14:xfrm>
                <a:off x="514089" y="1693216"/>
                <a:ext cx="1417680" cy="1315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3081D35-5208-4660-8A84-89134830FE3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6449" y="1675576"/>
                  <a:ext cx="1453320" cy="13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702F60F-054F-4551-88A7-F66672DF3148}"/>
                    </a:ext>
                  </a:extLst>
                </p14:cNvPr>
                <p14:cNvContentPartPr/>
                <p14:nvPr/>
              </p14:nvContentPartPr>
              <p14:xfrm>
                <a:off x="514089" y="3035296"/>
                <a:ext cx="1412280" cy="1563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702F60F-054F-4551-88A7-F66672DF31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6449" y="3017296"/>
                  <a:ext cx="1447920" cy="15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99DCD18-543E-4F82-AA4C-BA307BCFC0C1}"/>
                    </a:ext>
                  </a:extLst>
                </p14:cNvPr>
                <p14:cNvContentPartPr/>
                <p14:nvPr/>
              </p14:nvContentPartPr>
              <p14:xfrm>
                <a:off x="2206809" y="1513936"/>
                <a:ext cx="156240" cy="281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99DCD18-543E-4F82-AA4C-BA307BCFC0C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89169" y="1496296"/>
                  <a:ext cx="1918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4DDA56F-157A-4536-93A7-A14BC3ADF5E7}"/>
                    </a:ext>
                  </a:extLst>
                </p14:cNvPr>
                <p14:cNvContentPartPr/>
                <p14:nvPr/>
              </p14:nvContentPartPr>
              <p14:xfrm>
                <a:off x="2337489" y="1617616"/>
                <a:ext cx="162360" cy="184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4DDA56F-157A-4536-93A7-A14BC3ADF5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19489" y="1599616"/>
                  <a:ext cx="1980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A55F92C-9976-4770-8BF2-406D33C1A804}"/>
                    </a:ext>
                  </a:extLst>
                </p14:cNvPr>
                <p14:cNvContentPartPr/>
                <p14:nvPr/>
              </p14:nvContentPartPr>
              <p14:xfrm>
                <a:off x="2543049" y="1644616"/>
                <a:ext cx="156960" cy="151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A55F92C-9976-4770-8BF2-406D33C1A80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25409" y="1626976"/>
                  <a:ext cx="1926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781C22C-BDE8-4E5A-B3EC-91EF046963A7}"/>
                    </a:ext>
                  </a:extLst>
                </p14:cNvPr>
                <p14:cNvContentPartPr/>
                <p14:nvPr/>
              </p14:nvContentPartPr>
              <p14:xfrm>
                <a:off x="2867769" y="1623016"/>
                <a:ext cx="113760" cy="146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81C22C-BDE8-4E5A-B3EC-91EF046963A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50129" y="1605376"/>
                  <a:ext cx="149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0AA552A-F620-4FFF-A52F-2835ADFDC5E3}"/>
                    </a:ext>
                  </a:extLst>
                </p14:cNvPr>
                <p14:cNvContentPartPr/>
                <p14:nvPr/>
              </p14:nvContentPartPr>
              <p14:xfrm>
                <a:off x="3057129" y="1574416"/>
                <a:ext cx="43560" cy="221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0AA552A-F620-4FFF-A52F-2835ADFDC5E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39129" y="1556776"/>
                  <a:ext cx="792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F3CA037-68D7-44BD-BE6C-97F39A8D80D7}"/>
                    </a:ext>
                  </a:extLst>
                </p14:cNvPr>
                <p14:cNvContentPartPr/>
                <p14:nvPr/>
              </p14:nvContentPartPr>
              <p14:xfrm>
                <a:off x="3217689" y="1596016"/>
                <a:ext cx="218160" cy="238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F3CA037-68D7-44BD-BE6C-97F39A8D80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00049" y="1578016"/>
                  <a:ext cx="2538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29CCCAE-7EDB-47AE-85FD-9A5B7BB636DA}"/>
                    </a:ext>
                  </a:extLst>
                </p14:cNvPr>
                <p14:cNvContentPartPr/>
                <p14:nvPr/>
              </p14:nvContentPartPr>
              <p14:xfrm>
                <a:off x="3478689" y="1725976"/>
                <a:ext cx="218160" cy="134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29CCCAE-7EDB-47AE-85FD-9A5B7BB636D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60689" y="1707976"/>
                  <a:ext cx="25380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06B2E3-7A86-4F27-9CDD-EB06FE72EC8F}"/>
              </a:ext>
            </a:extLst>
          </p:cNvPr>
          <p:cNvGrpSpPr/>
          <p:nvPr/>
        </p:nvGrpSpPr>
        <p:grpSpPr>
          <a:xfrm>
            <a:off x="4193649" y="1509256"/>
            <a:ext cx="485280" cy="470880"/>
            <a:chOff x="4193649" y="1509256"/>
            <a:chExt cx="48528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35DBB1C-EA13-4853-A5F4-8CE37B4DE021}"/>
                    </a:ext>
                  </a:extLst>
                </p14:cNvPr>
                <p14:cNvContentPartPr/>
                <p14:nvPr/>
              </p14:nvContentPartPr>
              <p14:xfrm>
                <a:off x="4268889" y="1655776"/>
                <a:ext cx="48960" cy="43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35DBB1C-EA13-4853-A5F4-8CE37B4DE02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50889" y="1637776"/>
                  <a:ext cx="84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FC82DC4-2F1F-409F-ABBF-5A7EF36CF587}"/>
                    </a:ext>
                  </a:extLst>
                </p14:cNvPr>
                <p14:cNvContentPartPr/>
                <p14:nvPr/>
              </p14:nvContentPartPr>
              <p14:xfrm>
                <a:off x="4193649" y="1509256"/>
                <a:ext cx="485280" cy="470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FC82DC4-2F1F-409F-ABBF-5A7EF36CF58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76009" y="1491616"/>
                  <a:ext cx="520920" cy="50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9D78B7-1E78-4B78-BC7A-6926848A2FCA}"/>
              </a:ext>
            </a:extLst>
          </p:cNvPr>
          <p:cNvGrpSpPr/>
          <p:nvPr/>
        </p:nvGrpSpPr>
        <p:grpSpPr>
          <a:xfrm>
            <a:off x="2212569" y="2057896"/>
            <a:ext cx="1520640" cy="383400"/>
            <a:chOff x="2212569" y="2057896"/>
            <a:chExt cx="152064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12043FA-1D7E-4445-8BCB-F2DA90AF6D4C}"/>
                    </a:ext>
                  </a:extLst>
                </p14:cNvPr>
                <p14:cNvContentPartPr/>
                <p14:nvPr/>
              </p14:nvContentPartPr>
              <p14:xfrm>
                <a:off x="2212569" y="2057896"/>
                <a:ext cx="209520" cy="301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12043FA-1D7E-4445-8BCB-F2DA90AF6D4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94929" y="2039896"/>
                  <a:ext cx="2451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B3DDB0B-B462-4C5F-B873-64EAC9C21D27}"/>
                    </a:ext>
                  </a:extLst>
                </p14:cNvPr>
                <p14:cNvContentPartPr/>
                <p14:nvPr/>
              </p14:nvContentPartPr>
              <p14:xfrm>
                <a:off x="2521089" y="2228896"/>
                <a:ext cx="131400" cy="124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B3DDB0B-B462-4C5F-B873-64EAC9C21D2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03089" y="2210896"/>
                  <a:ext cx="1670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E4B8C72-6E5C-4AE2-80B1-FC2032EEB43A}"/>
                    </a:ext>
                  </a:extLst>
                </p14:cNvPr>
                <p14:cNvContentPartPr/>
                <p14:nvPr/>
              </p14:nvContentPartPr>
              <p14:xfrm>
                <a:off x="2781009" y="2267056"/>
                <a:ext cx="76320" cy="135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E4B8C72-6E5C-4AE2-80B1-FC2032EEB43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63009" y="2249416"/>
                  <a:ext cx="111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D7A3957-E22E-42B3-A1DE-FC26AADD50E0}"/>
                    </a:ext>
                  </a:extLst>
                </p14:cNvPr>
                <p14:cNvContentPartPr/>
                <p14:nvPr/>
              </p14:nvContentPartPr>
              <p14:xfrm>
                <a:off x="2931849" y="2307376"/>
                <a:ext cx="125640" cy="73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D7A3957-E22E-42B3-A1DE-FC26AADD50E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14209" y="2289376"/>
                  <a:ext cx="161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1FD8C19-1E3D-4837-BC7F-A41540A0E7F8}"/>
                    </a:ext>
                  </a:extLst>
                </p14:cNvPr>
                <p14:cNvContentPartPr/>
                <p14:nvPr/>
              </p14:nvContentPartPr>
              <p14:xfrm>
                <a:off x="3153969" y="2190376"/>
                <a:ext cx="195120" cy="222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1FD8C19-1E3D-4837-BC7F-A41540A0E7F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36329" y="2172736"/>
                  <a:ext cx="2307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EAC5C21-6C14-48CB-9958-9FA7F322779D}"/>
                    </a:ext>
                  </a:extLst>
                </p14:cNvPr>
                <p14:cNvContentPartPr/>
                <p14:nvPr/>
              </p14:nvContentPartPr>
              <p14:xfrm>
                <a:off x="3424689" y="2191456"/>
                <a:ext cx="308520" cy="249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EAC5C21-6C14-48CB-9958-9FA7F322779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07049" y="2173456"/>
                  <a:ext cx="344160" cy="28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076F66-5349-478F-97CC-B4AE6D01FF75}"/>
              </a:ext>
            </a:extLst>
          </p:cNvPr>
          <p:cNvGrpSpPr/>
          <p:nvPr/>
        </p:nvGrpSpPr>
        <p:grpSpPr>
          <a:xfrm>
            <a:off x="4316769" y="2201896"/>
            <a:ext cx="493560" cy="292320"/>
            <a:chOff x="4316769" y="2201896"/>
            <a:chExt cx="493560" cy="29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FF50199-0DEC-442C-98B7-17E7756474B6}"/>
                    </a:ext>
                  </a:extLst>
                </p14:cNvPr>
                <p14:cNvContentPartPr/>
                <p14:nvPr/>
              </p14:nvContentPartPr>
              <p14:xfrm>
                <a:off x="4316769" y="2201896"/>
                <a:ext cx="206640" cy="249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FF50199-0DEC-442C-98B7-17E7756474B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98769" y="2183896"/>
                  <a:ext cx="2422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C70C6FD-384D-4FE8-8D29-61276B14C983}"/>
                    </a:ext>
                  </a:extLst>
                </p14:cNvPr>
                <p14:cNvContentPartPr/>
                <p14:nvPr/>
              </p14:nvContentPartPr>
              <p14:xfrm>
                <a:off x="4631769" y="2228896"/>
                <a:ext cx="178560" cy="265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C70C6FD-384D-4FE8-8D29-61276B14C98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14129" y="2211256"/>
                  <a:ext cx="214200" cy="30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CACA2D4-50BC-4FE3-A42B-B8BFEA628075}"/>
                  </a:ext>
                </a:extLst>
              </p14:cNvPr>
              <p14:cNvContentPartPr/>
              <p14:nvPr/>
            </p14:nvContentPartPr>
            <p14:xfrm>
              <a:off x="5123529" y="1406656"/>
              <a:ext cx="497880" cy="401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CACA2D4-50BC-4FE3-A42B-B8BFEA62807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05889" y="1388656"/>
                <a:ext cx="53352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148437D-C89E-4384-BB06-F2BF7CADDE31}"/>
                  </a:ext>
                </a:extLst>
              </p14:cNvPr>
              <p14:cNvContentPartPr/>
              <p14:nvPr/>
            </p14:nvContentPartPr>
            <p14:xfrm>
              <a:off x="4420449" y="2634976"/>
              <a:ext cx="395640" cy="82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148437D-C89E-4384-BB06-F2BF7CADDE3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402449" y="2616976"/>
                <a:ext cx="431280" cy="11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79D3396B-4376-4C26-AC42-4AC214115FA0}"/>
              </a:ext>
            </a:extLst>
          </p:cNvPr>
          <p:cNvGrpSpPr/>
          <p:nvPr/>
        </p:nvGrpSpPr>
        <p:grpSpPr>
          <a:xfrm>
            <a:off x="6806169" y="1677016"/>
            <a:ext cx="1298880" cy="286920"/>
            <a:chOff x="6806169" y="1677016"/>
            <a:chExt cx="129888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0F45057-98B7-4D16-BDA9-8467E2CA4B1A}"/>
                    </a:ext>
                  </a:extLst>
                </p14:cNvPr>
                <p14:cNvContentPartPr/>
                <p14:nvPr/>
              </p14:nvContentPartPr>
              <p14:xfrm>
                <a:off x="6806169" y="1677016"/>
                <a:ext cx="179280" cy="141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0F45057-98B7-4D16-BDA9-8467E2CA4B1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88529" y="1659016"/>
                  <a:ext cx="214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C6FC4E7-CE40-4354-9510-45ABD76D602E}"/>
                    </a:ext>
                  </a:extLst>
                </p14:cNvPr>
                <p14:cNvContentPartPr/>
                <p14:nvPr/>
              </p14:nvContentPartPr>
              <p14:xfrm>
                <a:off x="6990129" y="1725976"/>
                <a:ext cx="276480" cy="178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C6FC4E7-CE40-4354-9510-45ABD76D602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72129" y="1707976"/>
                  <a:ext cx="3121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9FA02C-910F-4C87-BFCA-16B58AE6F2F8}"/>
                    </a:ext>
                  </a:extLst>
                </p14:cNvPr>
                <p14:cNvContentPartPr/>
                <p14:nvPr/>
              </p14:nvContentPartPr>
              <p14:xfrm>
                <a:off x="7266249" y="1774576"/>
                <a:ext cx="43920" cy="11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9FA02C-910F-4C87-BFCA-16B58AE6F2F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48249" y="1756576"/>
                  <a:ext cx="79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9B31EF1-FCD1-47AA-BAB7-EAF1D620B3F7}"/>
                    </a:ext>
                  </a:extLst>
                </p14:cNvPr>
                <p14:cNvContentPartPr/>
                <p14:nvPr/>
              </p14:nvContentPartPr>
              <p14:xfrm>
                <a:off x="7428969" y="1779976"/>
                <a:ext cx="59760" cy="129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9B31EF1-FCD1-47AA-BAB7-EAF1D620B3F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10969" y="1761976"/>
                  <a:ext cx="954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0A6623E-D51D-4F31-879B-2880CE604502}"/>
                    </a:ext>
                  </a:extLst>
                </p14:cNvPr>
                <p14:cNvContentPartPr/>
                <p14:nvPr/>
              </p14:nvContentPartPr>
              <p14:xfrm>
                <a:off x="7553169" y="1806616"/>
                <a:ext cx="124920" cy="119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0A6623E-D51D-4F31-879B-2880CE60450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35529" y="1788976"/>
                  <a:ext cx="160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D14AEFB-A88B-4BB8-A383-E0B89022FB80}"/>
                    </a:ext>
                  </a:extLst>
                </p14:cNvPr>
                <p14:cNvContentPartPr/>
                <p14:nvPr/>
              </p14:nvContentPartPr>
              <p14:xfrm>
                <a:off x="7791129" y="1812376"/>
                <a:ext cx="75240" cy="151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D14AEFB-A88B-4BB8-A383-E0B89022FB8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73129" y="1794736"/>
                  <a:ext cx="11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EE4CFE2-DE0A-49AF-BEE7-75883C7170F9}"/>
                    </a:ext>
                  </a:extLst>
                </p14:cNvPr>
                <p14:cNvContentPartPr/>
                <p14:nvPr/>
              </p14:nvContentPartPr>
              <p14:xfrm>
                <a:off x="7996689" y="1677376"/>
                <a:ext cx="108360" cy="25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EE4CFE2-DE0A-49AF-BEE7-75883C7170F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78689" y="1659376"/>
                  <a:ext cx="14400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7476201-2F32-49A3-824A-6018E2CFAAB8}"/>
              </a:ext>
            </a:extLst>
          </p:cNvPr>
          <p:cNvGrpSpPr/>
          <p:nvPr/>
        </p:nvGrpSpPr>
        <p:grpSpPr>
          <a:xfrm>
            <a:off x="8413569" y="1563616"/>
            <a:ext cx="697320" cy="590040"/>
            <a:chOff x="8413569" y="1563616"/>
            <a:chExt cx="697320" cy="5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0A131D7-7D64-4965-B3C2-170BA60F1101}"/>
                    </a:ext>
                  </a:extLst>
                </p14:cNvPr>
                <p14:cNvContentPartPr/>
                <p14:nvPr/>
              </p14:nvContentPartPr>
              <p14:xfrm>
                <a:off x="8505369" y="1563616"/>
                <a:ext cx="130320" cy="486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0A131D7-7D64-4965-B3C2-170BA60F110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487369" y="1545616"/>
                  <a:ext cx="16596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7A512D9-24AA-43B8-BAA7-C3DE59D2DC8C}"/>
                    </a:ext>
                  </a:extLst>
                </p14:cNvPr>
                <p14:cNvContentPartPr/>
                <p14:nvPr/>
              </p14:nvContentPartPr>
              <p14:xfrm>
                <a:off x="8413569" y="1823176"/>
                <a:ext cx="227160" cy="65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7A512D9-24AA-43B8-BAA7-C3DE59D2DC8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95929" y="1805176"/>
                  <a:ext cx="2628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A943240-E865-40CE-8CD6-0E2EF9E51040}"/>
                    </a:ext>
                  </a:extLst>
                </p14:cNvPr>
                <p14:cNvContentPartPr/>
                <p14:nvPr/>
              </p14:nvContentPartPr>
              <p14:xfrm>
                <a:off x="8662329" y="1893376"/>
                <a:ext cx="135720" cy="136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A943240-E865-40CE-8CD6-0E2EF9E5104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44689" y="1875736"/>
                  <a:ext cx="171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518F173-1560-441A-A215-DD661EBF9169}"/>
                    </a:ext>
                  </a:extLst>
                </p14:cNvPr>
                <p14:cNvContentPartPr/>
                <p14:nvPr/>
              </p14:nvContentPartPr>
              <p14:xfrm>
                <a:off x="8857089" y="1728496"/>
                <a:ext cx="253800" cy="425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518F173-1560-441A-A215-DD661EBF916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839449" y="1710496"/>
                  <a:ext cx="289440" cy="46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1929069-3032-4ECD-8FE6-D2C706F66526}"/>
                  </a:ext>
                </a:extLst>
              </p14:cNvPr>
              <p14:cNvContentPartPr/>
              <p14:nvPr/>
            </p14:nvContentPartPr>
            <p14:xfrm>
              <a:off x="4344489" y="2623816"/>
              <a:ext cx="372600" cy="925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1929069-3032-4ECD-8FE6-D2C706F6652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326849" y="2605816"/>
                <a:ext cx="408240" cy="12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58E18FDE-9625-4EFC-B213-FFCB08FCE76D}"/>
              </a:ext>
            </a:extLst>
          </p:cNvPr>
          <p:cNvGrpSpPr/>
          <p:nvPr/>
        </p:nvGrpSpPr>
        <p:grpSpPr>
          <a:xfrm>
            <a:off x="5740569" y="1601416"/>
            <a:ext cx="947160" cy="904320"/>
            <a:chOff x="5740569" y="1601416"/>
            <a:chExt cx="947160" cy="90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D86C68D-F00F-4151-BF9E-77055EAD2BF1}"/>
                    </a:ext>
                  </a:extLst>
                </p14:cNvPr>
                <p14:cNvContentPartPr/>
                <p14:nvPr/>
              </p14:nvContentPartPr>
              <p14:xfrm>
                <a:off x="5740569" y="1639216"/>
                <a:ext cx="162360" cy="282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D86C68D-F00F-4151-BF9E-77055EAD2BF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22929" y="1621216"/>
                  <a:ext cx="1980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3BB6C8C-7612-4D32-BD83-8252ECDE539A}"/>
                    </a:ext>
                  </a:extLst>
                </p14:cNvPr>
                <p14:cNvContentPartPr/>
                <p14:nvPr/>
              </p14:nvContentPartPr>
              <p14:xfrm>
                <a:off x="6049089" y="1712296"/>
                <a:ext cx="136440" cy="251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3BB6C8C-7612-4D32-BD83-8252ECDE539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31089" y="1694656"/>
                  <a:ext cx="1720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D32AAA4-86EE-4D03-AD8C-6DAAB7EEF877}"/>
                    </a:ext>
                  </a:extLst>
                </p14:cNvPr>
                <p14:cNvContentPartPr/>
                <p14:nvPr/>
              </p14:nvContentPartPr>
              <p14:xfrm>
                <a:off x="6249249" y="1693216"/>
                <a:ext cx="156960" cy="259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D32AAA4-86EE-4D03-AD8C-6DAAB7EEF87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31609" y="1675576"/>
                  <a:ext cx="1926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15AC898-46C9-4911-98AD-059D16E47F79}"/>
                    </a:ext>
                  </a:extLst>
                </p14:cNvPr>
                <p14:cNvContentPartPr/>
                <p14:nvPr/>
              </p14:nvContentPartPr>
              <p14:xfrm>
                <a:off x="6313689" y="1601416"/>
                <a:ext cx="157680" cy="390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15AC898-46C9-4911-98AD-059D16E47F7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96049" y="1583776"/>
                  <a:ext cx="19332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FCE97B7-ED71-4E2E-BEEB-B27CBF0A7D0B}"/>
                    </a:ext>
                  </a:extLst>
                </p14:cNvPr>
                <p14:cNvContentPartPr/>
                <p14:nvPr/>
              </p14:nvContentPartPr>
              <p14:xfrm>
                <a:off x="6584769" y="1704376"/>
                <a:ext cx="75600" cy="48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FCE97B7-ED71-4E2E-BEEB-B27CBF0A7D0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67129" y="1686376"/>
                  <a:ext cx="1112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CB53C0D-F6F2-4087-83A3-0FB8F39D0A3B}"/>
                    </a:ext>
                  </a:extLst>
                </p14:cNvPr>
                <p14:cNvContentPartPr/>
                <p14:nvPr/>
              </p14:nvContentPartPr>
              <p14:xfrm>
                <a:off x="6508809" y="1801576"/>
                <a:ext cx="178920" cy="704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CB53C0D-F6F2-4087-83A3-0FB8F39D0A3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91169" y="1783576"/>
                  <a:ext cx="214560" cy="73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D3A3D54-B301-43E2-A9E6-EB8AF168D1AA}"/>
              </a:ext>
            </a:extLst>
          </p:cNvPr>
          <p:cNvGrpSpPr/>
          <p:nvPr/>
        </p:nvGrpSpPr>
        <p:grpSpPr>
          <a:xfrm>
            <a:off x="6914889" y="2245456"/>
            <a:ext cx="1082160" cy="459720"/>
            <a:chOff x="6914889" y="2245456"/>
            <a:chExt cx="1082160" cy="45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CCF64CF-8D2E-4BD0-B070-8926FF1A49B2}"/>
                    </a:ext>
                  </a:extLst>
                </p14:cNvPr>
                <p14:cNvContentPartPr/>
                <p14:nvPr/>
              </p14:nvContentPartPr>
              <p14:xfrm>
                <a:off x="6914889" y="2245456"/>
                <a:ext cx="155880" cy="146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CCF64CF-8D2E-4BD0-B070-8926FF1A49B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97249" y="2227816"/>
                  <a:ext cx="1915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5495F48-5CDC-4EFB-B888-F757D94E5E2D}"/>
                    </a:ext>
                  </a:extLst>
                </p14:cNvPr>
                <p14:cNvContentPartPr/>
                <p14:nvPr/>
              </p14:nvContentPartPr>
              <p14:xfrm>
                <a:off x="7060329" y="2255896"/>
                <a:ext cx="87120" cy="303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5495F48-5CDC-4EFB-B888-F757D94E5E2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42689" y="2238256"/>
                  <a:ext cx="1227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5F34B10-E329-4426-A0A6-FC7763CAB753}"/>
                    </a:ext>
                  </a:extLst>
                </p14:cNvPr>
                <p14:cNvContentPartPr/>
                <p14:nvPr/>
              </p14:nvContentPartPr>
              <p14:xfrm>
                <a:off x="7184889" y="2284696"/>
                <a:ext cx="519480" cy="316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5F34B10-E329-4426-A0A6-FC7763CAB75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166889" y="2266696"/>
                  <a:ext cx="5551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CC13562-D4BF-4E12-9F75-4C4F7D2FCE13}"/>
                    </a:ext>
                  </a:extLst>
                </p14:cNvPr>
                <p14:cNvContentPartPr/>
                <p14:nvPr/>
              </p14:nvContentPartPr>
              <p14:xfrm>
                <a:off x="7779969" y="2310256"/>
                <a:ext cx="66960" cy="367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CC13562-D4BF-4E12-9F75-4C4F7D2FCE1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762329" y="2292256"/>
                  <a:ext cx="1026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A6840A3-D8B0-4AA0-AA6C-5F3CA7A3A08B}"/>
                    </a:ext>
                  </a:extLst>
                </p14:cNvPr>
                <p14:cNvContentPartPr/>
                <p14:nvPr/>
              </p14:nvContentPartPr>
              <p14:xfrm>
                <a:off x="7845129" y="2547856"/>
                <a:ext cx="151920" cy="157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A6840A3-D8B0-4AA0-AA6C-5F3CA7A3A08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827129" y="2530216"/>
                  <a:ext cx="18756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E998DE8-2750-49DC-BA43-FF8481170C03}"/>
              </a:ext>
            </a:extLst>
          </p:cNvPr>
          <p:cNvGrpSpPr/>
          <p:nvPr/>
        </p:nvGrpSpPr>
        <p:grpSpPr>
          <a:xfrm>
            <a:off x="8348769" y="2406376"/>
            <a:ext cx="596160" cy="445680"/>
            <a:chOff x="8348769" y="2406376"/>
            <a:chExt cx="596160" cy="44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01217F7-B216-4B89-96CB-6ABE057A7AC1}"/>
                    </a:ext>
                  </a:extLst>
                </p14:cNvPr>
                <p14:cNvContentPartPr/>
                <p14:nvPr/>
              </p14:nvContentPartPr>
              <p14:xfrm>
                <a:off x="8348769" y="2406376"/>
                <a:ext cx="140400" cy="282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01217F7-B216-4B89-96CB-6ABE057A7AC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30769" y="2388736"/>
                  <a:ext cx="1760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A435DC5-8AFC-4D9B-97AD-4062E9D4B5B1}"/>
                    </a:ext>
                  </a:extLst>
                </p14:cNvPr>
                <p14:cNvContentPartPr/>
                <p14:nvPr/>
              </p14:nvContentPartPr>
              <p14:xfrm>
                <a:off x="8438769" y="2604736"/>
                <a:ext cx="183960" cy="117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A435DC5-8AFC-4D9B-97AD-4062E9D4B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420769" y="2587096"/>
                  <a:ext cx="219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18CE55F-4362-4172-A1C5-B7750470921B}"/>
                    </a:ext>
                  </a:extLst>
                </p14:cNvPr>
                <p14:cNvContentPartPr/>
                <p14:nvPr/>
              </p14:nvContentPartPr>
              <p14:xfrm>
                <a:off x="8634969" y="2564776"/>
                <a:ext cx="54360" cy="64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18CE55F-4362-4172-A1C5-B7750470921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617329" y="2546776"/>
                  <a:ext cx="90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9E92D22-6391-44C3-95BD-8EBBB9BACBF9}"/>
                    </a:ext>
                  </a:extLst>
                </p14:cNvPr>
                <p14:cNvContentPartPr/>
                <p14:nvPr/>
              </p14:nvContentPartPr>
              <p14:xfrm>
                <a:off x="8699049" y="2496736"/>
                <a:ext cx="245880" cy="355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9E92D22-6391-44C3-95BD-8EBBB9BACBF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681409" y="2479096"/>
                  <a:ext cx="281520" cy="39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25DAF15-5AA7-464A-8533-8A4B7C59E6F8}"/>
                  </a:ext>
                </a:extLst>
              </p14:cNvPr>
              <p14:cNvContentPartPr/>
              <p14:nvPr/>
            </p14:nvContentPartPr>
            <p14:xfrm>
              <a:off x="2374929" y="4323016"/>
              <a:ext cx="249120" cy="3355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25DAF15-5AA7-464A-8533-8A4B7C59E6F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357289" y="4305376"/>
                <a:ext cx="284760" cy="37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1F9021E1-DF4E-49FC-A061-8018A11899B6}"/>
              </a:ext>
            </a:extLst>
          </p:cNvPr>
          <p:cNvGrpSpPr/>
          <p:nvPr/>
        </p:nvGrpSpPr>
        <p:grpSpPr>
          <a:xfrm>
            <a:off x="4471209" y="4328056"/>
            <a:ext cx="500760" cy="481320"/>
            <a:chOff x="4471209" y="4328056"/>
            <a:chExt cx="500760" cy="48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2FC23E8-31E3-45F6-82FD-38A94773F100}"/>
                    </a:ext>
                  </a:extLst>
                </p14:cNvPr>
                <p14:cNvContentPartPr/>
                <p14:nvPr/>
              </p14:nvContentPartPr>
              <p14:xfrm>
                <a:off x="4471209" y="4328056"/>
                <a:ext cx="194760" cy="394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2FC23E8-31E3-45F6-82FD-38A94773F10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53569" y="4310416"/>
                  <a:ext cx="2304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C9182DA-DCC9-4A14-A735-E99794F4FC29}"/>
                    </a:ext>
                  </a:extLst>
                </p14:cNvPr>
                <p14:cNvContentPartPr/>
                <p14:nvPr/>
              </p14:nvContentPartPr>
              <p14:xfrm>
                <a:off x="4771809" y="4350376"/>
                <a:ext cx="200160" cy="459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C9182DA-DCC9-4A14-A735-E99794F4FC2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753809" y="4332376"/>
                  <a:ext cx="23580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12D6AE3-7E31-4B06-9A86-0E05C81DBB4D}"/>
              </a:ext>
            </a:extLst>
          </p:cNvPr>
          <p:cNvGrpSpPr/>
          <p:nvPr/>
        </p:nvGrpSpPr>
        <p:grpSpPr>
          <a:xfrm>
            <a:off x="6957729" y="4309336"/>
            <a:ext cx="822600" cy="362160"/>
            <a:chOff x="6957729" y="4309336"/>
            <a:chExt cx="822600" cy="3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C299F70-BB50-4C7C-8587-6F17795EDD7E}"/>
                    </a:ext>
                  </a:extLst>
                </p14:cNvPr>
                <p14:cNvContentPartPr/>
                <p14:nvPr/>
              </p14:nvContentPartPr>
              <p14:xfrm>
                <a:off x="6957729" y="4454776"/>
                <a:ext cx="261000" cy="216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C299F70-BB50-4C7C-8587-6F17795EDD7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40089" y="4436776"/>
                  <a:ext cx="2966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F685313-90E9-4BEF-BD7D-66A449D7A9BE}"/>
                    </a:ext>
                  </a:extLst>
                </p14:cNvPr>
                <p14:cNvContentPartPr/>
                <p14:nvPr/>
              </p14:nvContentPartPr>
              <p14:xfrm>
                <a:off x="7228449" y="4506976"/>
                <a:ext cx="184320" cy="108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F685313-90E9-4BEF-BD7D-66A449D7A9B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210809" y="4489336"/>
                  <a:ext cx="219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50A8E08-4D48-4A59-8FCB-14C4011FF905}"/>
                    </a:ext>
                  </a:extLst>
                </p14:cNvPr>
                <p14:cNvContentPartPr/>
                <p14:nvPr/>
              </p14:nvContentPartPr>
              <p14:xfrm>
                <a:off x="7499169" y="4441816"/>
                <a:ext cx="54360" cy="211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50A8E08-4D48-4A59-8FCB-14C4011FF90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81529" y="4424176"/>
                  <a:ext cx="900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0CEB5FD-828C-46C4-BB1A-B9AE9607E272}"/>
                    </a:ext>
                  </a:extLst>
                </p14:cNvPr>
                <p14:cNvContentPartPr/>
                <p14:nvPr/>
              </p14:nvContentPartPr>
              <p14:xfrm>
                <a:off x="7666209" y="4309336"/>
                <a:ext cx="114120" cy="360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0CEB5FD-828C-46C4-BB1A-B9AE9607E27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48209" y="4291336"/>
                  <a:ext cx="14976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6E5C78F-1071-429C-98F2-6F233BB304B7}"/>
              </a:ext>
            </a:extLst>
          </p:cNvPr>
          <p:cNvGrpSpPr/>
          <p:nvPr/>
        </p:nvGrpSpPr>
        <p:grpSpPr>
          <a:xfrm>
            <a:off x="5578209" y="4353976"/>
            <a:ext cx="867600" cy="488880"/>
            <a:chOff x="5578209" y="4353976"/>
            <a:chExt cx="867600" cy="48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7FF9E32-2173-4206-97BF-CD5881CFF780}"/>
                    </a:ext>
                  </a:extLst>
                </p14:cNvPr>
                <p14:cNvContentPartPr/>
                <p14:nvPr/>
              </p14:nvContentPartPr>
              <p14:xfrm>
                <a:off x="5578209" y="4441096"/>
                <a:ext cx="168120" cy="271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7FF9E32-2173-4206-97BF-CD5881CFF78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60209" y="4423096"/>
                  <a:ext cx="2037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AB5AE85-8143-4518-BB69-5AFA1DABB76F}"/>
                    </a:ext>
                  </a:extLst>
                </p14:cNvPr>
                <p14:cNvContentPartPr/>
                <p14:nvPr/>
              </p14:nvContentPartPr>
              <p14:xfrm>
                <a:off x="5901129" y="4419856"/>
                <a:ext cx="153720" cy="114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AB5AE85-8143-4518-BB69-5AFA1DABB76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883489" y="4401856"/>
                  <a:ext cx="189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E7A9AB5-C838-45F9-9C2C-72599FE7A22B}"/>
                    </a:ext>
                  </a:extLst>
                </p14:cNvPr>
                <p14:cNvContentPartPr/>
                <p14:nvPr/>
              </p14:nvContentPartPr>
              <p14:xfrm>
                <a:off x="5962329" y="4425976"/>
                <a:ext cx="59760" cy="5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E7A9AB5-C838-45F9-9C2C-72599FE7A22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44329" y="4407976"/>
                  <a:ext cx="95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BB8B655-CCA9-4950-9FEE-FDF51FF89832}"/>
                    </a:ext>
                  </a:extLst>
                </p14:cNvPr>
                <p14:cNvContentPartPr/>
                <p14:nvPr/>
              </p14:nvContentPartPr>
              <p14:xfrm>
                <a:off x="5940009" y="4425976"/>
                <a:ext cx="380160" cy="416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BB8B655-CCA9-4950-9FEE-FDF51FF8983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922369" y="4407976"/>
                  <a:ext cx="4158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4F478BA-FF73-4F3C-B223-F7E8138AC0B5}"/>
                    </a:ext>
                  </a:extLst>
                </p14:cNvPr>
                <p14:cNvContentPartPr/>
                <p14:nvPr/>
              </p14:nvContentPartPr>
              <p14:xfrm>
                <a:off x="6162489" y="4353976"/>
                <a:ext cx="283320" cy="440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4F478BA-FF73-4F3C-B223-F7E8138AC0B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144489" y="4336336"/>
                  <a:ext cx="318960" cy="47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BEE4877-ACE1-4F25-994E-D55BE9C19556}"/>
              </a:ext>
            </a:extLst>
          </p:cNvPr>
          <p:cNvGrpSpPr/>
          <p:nvPr/>
        </p:nvGrpSpPr>
        <p:grpSpPr>
          <a:xfrm>
            <a:off x="4462569" y="3462616"/>
            <a:ext cx="591120" cy="460440"/>
            <a:chOff x="4462569" y="3462616"/>
            <a:chExt cx="591120" cy="46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35A8759-B60B-487A-A40C-FF595C08FB82}"/>
                    </a:ext>
                  </a:extLst>
                </p14:cNvPr>
                <p14:cNvContentPartPr/>
                <p14:nvPr/>
              </p14:nvContentPartPr>
              <p14:xfrm>
                <a:off x="4462569" y="3473056"/>
                <a:ext cx="226800" cy="450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35A8759-B60B-487A-A40C-FF595C08FB8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44929" y="3455416"/>
                  <a:ext cx="26244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D010363-DD2D-4700-8D0E-FCC9DDE31DF6}"/>
                    </a:ext>
                  </a:extLst>
                </p14:cNvPr>
                <p14:cNvContentPartPr/>
                <p14:nvPr/>
              </p14:nvContentPartPr>
              <p14:xfrm>
                <a:off x="4745169" y="3462616"/>
                <a:ext cx="308520" cy="439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D010363-DD2D-4700-8D0E-FCC9DDE31DF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727169" y="3444976"/>
                  <a:ext cx="344160" cy="47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1560604-BB93-436F-B920-4310D6E1DFEC}"/>
                  </a:ext>
                </a:extLst>
              </p14:cNvPr>
              <p14:cNvContentPartPr/>
              <p14:nvPr/>
            </p14:nvContentPartPr>
            <p14:xfrm>
              <a:off x="5550849" y="4934656"/>
              <a:ext cx="839520" cy="219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1560604-BB93-436F-B920-4310D6E1DFE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532849" y="4916656"/>
                <a:ext cx="875160" cy="5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88A88EF-8592-4EED-B4F6-5F30723EE9C0}"/>
              </a:ext>
            </a:extLst>
          </p:cNvPr>
          <p:cNvGrpSpPr/>
          <p:nvPr/>
        </p:nvGrpSpPr>
        <p:grpSpPr>
          <a:xfrm>
            <a:off x="6729849" y="3624976"/>
            <a:ext cx="547560" cy="271080"/>
            <a:chOff x="6729849" y="3624976"/>
            <a:chExt cx="54756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63D8E7D-E466-4A16-9817-A0D342314380}"/>
                    </a:ext>
                  </a:extLst>
                </p14:cNvPr>
                <p14:cNvContentPartPr/>
                <p14:nvPr/>
              </p14:nvContentPartPr>
              <p14:xfrm>
                <a:off x="6729849" y="3624976"/>
                <a:ext cx="93600" cy="265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63D8E7D-E466-4A16-9817-A0D34231438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712209" y="3606976"/>
                  <a:ext cx="129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4D1F90A-6509-4905-B3D4-A8023A531A68}"/>
                    </a:ext>
                  </a:extLst>
                </p14:cNvPr>
                <p14:cNvContentPartPr/>
                <p14:nvPr/>
              </p14:nvContentPartPr>
              <p14:xfrm>
                <a:off x="6892929" y="3780856"/>
                <a:ext cx="162360" cy="88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4D1F90A-6509-4905-B3D4-A8023A531A6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75289" y="3763216"/>
                  <a:ext cx="1980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673C931-CC60-4977-A1C3-C3D89A95B7FD}"/>
                    </a:ext>
                  </a:extLst>
                </p14:cNvPr>
                <p14:cNvContentPartPr/>
                <p14:nvPr/>
              </p14:nvContentPartPr>
              <p14:xfrm>
                <a:off x="7104249" y="3787336"/>
                <a:ext cx="173160" cy="108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673C931-CC60-4977-A1C3-C3D89A95B7F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086249" y="3769696"/>
                  <a:ext cx="20880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3AB7967-6D74-4624-857D-4F7A44BCD355}"/>
              </a:ext>
            </a:extLst>
          </p:cNvPr>
          <p:cNvGrpSpPr/>
          <p:nvPr/>
        </p:nvGrpSpPr>
        <p:grpSpPr>
          <a:xfrm>
            <a:off x="7607169" y="3760336"/>
            <a:ext cx="557280" cy="162720"/>
            <a:chOff x="7607169" y="3760336"/>
            <a:chExt cx="55728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7006490-F151-4355-B690-FCDD3966E23D}"/>
                    </a:ext>
                  </a:extLst>
                </p14:cNvPr>
                <p14:cNvContentPartPr/>
                <p14:nvPr/>
              </p14:nvContentPartPr>
              <p14:xfrm>
                <a:off x="7607169" y="3760336"/>
                <a:ext cx="92520" cy="157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7006490-F151-4355-B690-FCDD3966E23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89529" y="3742696"/>
                  <a:ext cx="128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A146DD3-5433-4F70-BBE2-56E3FD9C266C}"/>
                    </a:ext>
                  </a:extLst>
                </p14:cNvPr>
                <p14:cNvContentPartPr/>
                <p14:nvPr/>
              </p14:nvContentPartPr>
              <p14:xfrm>
                <a:off x="7719849" y="3799216"/>
                <a:ext cx="299160" cy="112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A146DD3-5433-4F70-BBE2-56E3FD9C266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02209" y="3781576"/>
                  <a:ext cx="3348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FF894D9-256E-4E9F-9E64-E89EA93A1FA5}"/>
                    </a:ext>
                  </a:extLst>
                </p14:cNvPr>
                <p14:cNvContentPartPr/>
                <p14:nvPr/>
              </p14:nvContentPartPr>
              <p14:xfrm>
                <a:off x="8164089" y="3922696"/>
                <a:ext cx="360" cy="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FF894D9-256E-4E9F-9E64-E89EA93A1FA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146449" y="39050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BB084B0-BC12-40E8-9D82-0787C9E1B0CE}"/>
              </a:ext>
            </a:extLst>
          </p:cNvPr>
          <p:cNvGrpSpPr/>
          <p:nvPr/>
        </p:nvGrpSpPr>
        <p:grpSpPr>
          <a:xfrm>
            <a:off x="2537649" y="4344616"/>
            <a:ext cx="1374840" cy="503640"/>
            <a:chOff x="2537649" y="4344616"/>
            <a:chExt cx="1374840" cy="50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49766A6-7070-4B6E-8533-96D5DA757082}"/>
                    </a:ext>
                  </a:extLst>
                </p14:cNvPr>
                <p14:cNvContentPartPr/>
                <p14:nvPr/>
              </p14:nvContentPartPr>
              <p14:xfrm>
                <a:off x="2732409" y="4539016"/>
                <a:ext cx="108360" cy="146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49766A6-7070-4B6E-8533-96D5DA75708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714769" y="4521376"/>
                  <a:ext cx="144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EE330F1-B203-4CB6-B9F0-5D851C24BE90}"/>
                    </a:ext>
                  </a:extLst>
                </p14:cNvPr>
                <p14:cNvContentPartPr/>
                <p14:nvPr/>
              </p14:nvContentPartPr>
              <p14:xfrm>
                <a:off x="2964969" y="4566736"/>
                <a:ext cx="119160" cy="124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EE330F1-B203-4CB6-B9F0-5D851C24BE9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946969" y="4548736"/>
                  <a:ext cx="154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4FA2821-19A3-4BCB-8143-0D926C88687F}"/>
                    </a:ext>
                  </a:extLst>
                </p14:cNvPr>
                <p14:cNvContentPartPr/>
                <p14:nvPr/>
              </p14:nvContentPartPr>
              <p14:xfrm>
                <a:off x="3191769" y="4588336"/>
                <a:ext cx="128160" cy="86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4FA2821-19A3-4BCB-8143-0D926C88687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174129" y="4570336"/>
                  <a:ext cx="1638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4AF7A0D-57E8-4917-8F38-23E7CDBEDC88}"/>
                    </a:ext>
                  </a:extLst>
                </p14:cNvPr>
                <p14:cNvContentPartPr/>
                <p14:nvPr/>
              </p14:nvContentPartPr>
              <p14:xfrm>
                <a:off x="3446649" y="4408336"/>
                <a:ext cx="145080" cy="250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4AF7A0D-57E8-4917-8F38-23E7CDBEDC8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428649" y="4390336"/>
                  <a:ext cx="1807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3F632B0-75F1-40AE-8FA4-77FDB00EA05B}"/>
                    </a:ext>
                  </a:extLst>
                </p14:cNvPr>
                <p14:cNvContentPartPr/>
                <p14:nvPr/>
              </p14:nvContentPartPr>
              <p14:xfrm>
                <a:off x="3662649" y="4344616"/>
                <a:ext cx="249840" cy="271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3F632B0-75F1-40AE-8FA4-77FDB00EA05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644649" y="4326616"/>
                  <a:ext cx="2854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830543B-70FD-493C-B0C7-61C9E64430CB}"/>
                    </a:ext>
                  </a:extLst>
                </p14:cNvPr>
                <p14:cNvContentPartPr/>
                <p14:nvPr/>
              </p14:nvContentPartPr>
              <p14:xfrm>
                <a:off x="2537649" y="4825216"/>
                <a:ext cx="1334160" cy="230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830543B-70FD-493C-B0C7-61C9E64430C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520009" y="4807216"/>
                  <a:ext cx="136980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63C22FE-3F0C-4DAF-89BB-8D57B09B41FE}"/>
              </a:ext>
            </a:extLst>
          </p:cNvPr>
          <p:cNvGrpSpPr/>
          <p:nvPr/>
        </p:nvGrpSpPr>
        <p:grpSpPr>
          <a:xfrm>
            <a:off x="2332089" y="3494656"/>
            <a:ext cx="1583280" cy="585360"/>
            <a:chOff x="2332089" y="3494656"/>
            <a:chExt cx="1583280" cy="58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1393D50-BC06-4C81-B2B0-C72DCAE078F4}"/>
                    </a:ext>
                  </a:extLst>
                </p14:cNvPr>
                <p14:cNvContentPartPr/>
                <p14:nvPr/>
              </p14:nvContentPartPr>
              <p14:xfrm>
                <a:off x="2332089" y="3494656"/>
                <a:ext cx="141480" cy="35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1393D50-BC06-4C81-B2B0-C72DCAE078F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314089" y="3477016"/>
                  <a:ext cx="1771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DF5CAFF-17C0-4EEA-ABAF-9062F99351C4}"/>
                    </a:ext>
                  </a:extLst>
                </p14:cNvPr>
                <p14:cNvContentPartPr/>
                <p14:nvPr/>
              </p14:nvContentPartPr>
              <p14:xfrm>
                <a:off x="2532249" y="3661696"/>
                <a:ext cx="141120" cy="142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DF5CAFF-17C0-4EEA-ABAF-9062F99351C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514249" y="3644056"/>
                  <a:ext cx="176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43E1157-A2CA-4EED-A85C-EF50F062AE4E}"/>
                    </a:ext>
                  </a:extLst>
                </p14:cNvPr>
                <p14:cNvContentPartPr/>
                <p14:nvPr/>
              </p14:nvContentPartPr>
              <p14:xfrm>
                <a:off x="2732409" y="3640816"/>
                <a:ext cx="119160" cy="147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43E1157-A2CA-4EED-A85C-EF50F062AE4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714769" y="3622816"/>
                  <a:ext cx="1548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8A765C8-71E2-4CAA-BA13-9189B0CB980D}"/>
                    </a:ext>
                  </a:extLst>
                </p14:cNvPr>
                <p14:cNvContentPartPr/>
                <p14:nvPr/>
              </p14:nvContentPartPr>
              <p14:xfrm>
                <a:off x="2942649" y="3705256"/>
                <a:ext cx="103680" cy="131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8A765C8-71E2-4CAA-BA13-9189B0CB980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925009" y="3687616"/>
                  <a:ext cx="139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F1C580D-626B-4C1E-A8B5-0EE1C2A57393}"/>
                    </a:ext>
                  </a:extLst>
                </p14:cNvPr>
                <p14:cNvContentPartPr/>
                <p14:nvPr/>
              </p14:nvContentPartPr>
              <p14:xfrm>
                <a:off x="3105729" y="3603376"/>
                <a:ext cx="59760" cy="265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F1C580D-626B-4C1E-A8B5-0EE1C2A5739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087729" y="3585736"/>
                  <a:ext cx="954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4CF7BA8-654E-456F-B6AD-4E49745EE695}"/>
                    </a:ext>
                  </a:extLst>
                </p14:cNvPr>
                <p14:cNvContentPartPr/>
                <p14:nvPr/>
              </p14:nvContentPartPr>
              <p14:xfrm>
                <a:off x="3262689" y="3711736"/>
                <a:ext cx="200160" cy="162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4CF7BA8-654E-456F-B6AD-4E49745EE69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44689" y="3694096"/>
                  <a:ext cx="235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A839E47-6E5B-496D-908B-FC46D134908C}"/>
                    </a:ext>
                  </a:extLst>
                </p14:cNvPr>
                <p14:cNvContentPartPr/>
                <p14:nvPr/>
              </p14:nvContentPartPr>
              <p14:xfrm>
                <a:off x="3441249" y="3657736"/>
                <a:ext cx="21600" cy="70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A839E47-6E5B-496D-908B-FC46D134908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423249" y="3639736"/>
                  <a:ext cx="572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645532C-C002-4281-8F5C-3A74786EF216}"/>
                    </a:ext>
                  </a:extLst>
                </p14:cNvPr>
                <p14:cNvContentPartPr/>
                <p14:nvPr/>
              </p14:nvContentPartPr>
              <p14:xfrm>
                <a:off x="3543849" y="3759616"/>
                <a:ext cx="307800" cy="101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645532C-C002-4281-8F5C-3A74786EF21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25849" y="3741976"/>
                  <a:ext cx="3434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F70D891-5E65-4B38-8C3C-A436F8B27155}"/>
                    </a:ext>
                  </a:extLst>
                </p14:cNvPr>
                <p14:cNvContentPartPr/>
                <p14:nvPr/>
              </p14:nvContentPartPr>
              <p14:xfrm>
                <a:off x="2385369" y="3933136"/>
                <a:ext cx="1530000" cy="146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F70D891-5E65-4B38-8C3C-A436F8B2715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367729" y="3915496"/>
                  <a:ext cx="1565640" cy="182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64583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2FA6-A393-45F1-B107-237639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Precision/Recall tradeoff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C32F3-C494-40B8-92D0-6C5ECAF77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4" y="1617937"/>
            <a:ext cx="8815392" cy="2457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722FFC-864D-4ED5-9888-429226191597}"/>
              </a:ext>
            </a:extLst>
          </p:cNvPr>
          <p:cNvSpPr txBox="1"/>
          <p:nvPr/>
        </p:nvSpPr>
        <p:spPr>
          <a:xfrm>
            <a:off x="0" y="4889584"/>
            <a:ext cx="14814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>
                <a:latin typeface="Roboto" panose="02000000000000000000" pitchFamily="2" charset="0"/>
                <a:ea typeface="Roboto" panose="02000000000000000000" pitchFamily="2" charset="0"/>
              </a:rPr>
              <a:t>Source: (Géron, 2019)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D5C3446-0D68-4AFA-AD04-B30E6062F08F}"/>
                  </a:ext>
                </a:extLst>
              </p14:cNvPr>
              <p14:cNvContentPartPr/>
              <p14:nvPr/>
            </p14:nvContentPartPr>
            <p14:xfrm>
              <a:off x="4517649" y="4139416"/>
              <a:ext cx="681480" cy="178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D5C3446-0D68-4AFA-AD04-B30E6062F0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9649" y="4121416"/>
                <a:ext cx="7171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BA90E51-88D7-4878-AE1E-2B57AAE3B7BC}"/>
                  </a:ext>
                </a:extLst>
              </p14:cNvPr>
              <p14:cNvContentPartPr/>
              <p14:nvPr/>
            </p14:nvContentPartPr>
            <p14:xfrm>
              <a:off x="8374329" y="3342736"/>
              <a:ext cx="486720" cy="77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BA90E51-88D7-4878-AE1E-2B57AAE3B7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56689" y="3325096"/>
                <a:ext cx="522360" cy="11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5D97B235-B394-4DEA-B891-75EC6FC0B688}"/>
              </a:ext>
            </a:extLst>
          </p:cNvPr>
          <p:cNvGrpSpPr/>
          <p:nvPr/>
        </p:nvGrpSpPr>
        <p:grpSpPr>
          <a:xfrm>
            <a:off x="6964209" y="2050696"/>
            <a:ext cx="1585080" cy="362520"/>
            <a:chOff x="6964209" y="2050696"/>
            <a:chExt cx="158508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3F988AB-E0FE-4B81-804D-942EF8CF5258}"/>
                    </a:ext>
                  </a:extLst>
                </p14:cNvPr>
                <p14:cNvContentPartPr/>
                <p14:nvPr/>
              </p14:nvContentPartPr>
              <p14:xfrm>
                <a:off x="7612569" y="2050696"/>
                <a:ext cx="162360" cy="167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3F988AB-E0FE-4B81-804D-942EF8CF525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94929" y="2032696"/>
                  <a:ext cx="1980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91D6490-5635-47D3-A814-D366BA3FB8FA}"/>
                    </a:ext>
                  </a:extLst>
                </p14:cNvPr>
                <p14:cNvContentPartPr/>
                <p14:nvPr/>
              </p14:nvContentPartPr>
              <p14:xfrm>
                <a:off x="7823889" y="2066176"/>
                <a:ext cx="146520" cy="131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91D6490-5635-47D3-A814-D366BA3FB8F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05889" y="2048536"/>
                  <a:ext cx="1821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FE56FA4-7E37-4A1B-AF1A-3E3915693881}"/>
                    </a:ext>
                  </a:extLst>
                </p14:cNvPr>
                <p14:cNvContentPartPr/>
                <p14:nvPr/>
              </p14:nvContentPartPr>
              <p14:xfrm>
                <a:off x="7932249" y="2083096"/>
                <a:ext cx="190080" cy="130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FE56FA4-7E37-4A1B-AF1A-3E391569388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914609" y="2065456"/>
                  <a:ext cx="225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EC3BDF4-16F9-4EE4-8F3B-91FC8C923CD0}"/>
                    </a:ext>
                  </a:extLst>
                </p14:cNvPr>
                <p14:cNvContentPartPr/>
                <p14:nvPr/>
              </p14:nvContentPartPr>
              <p14:xfrm>
                <a:off x="8212689" y="2093536"/>
                <a:ext cx="143640" cy="130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EC3BDF4-16F9-4EE4-8F3B-91FC8C923CD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94689" y="2075896"/>
                  <a:ext cx="179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3E72AAE-1DF5-4DFD-9D6D-8AE76756CA65}"/>
                    </a:ext>
                  </a:extLst>
                </p14:cNvPr>
                <p14:cNvContentPartPr/>
                <p14:nvPr/>
              </p14:nvContentPartPr>
              <p14:xfrm>
                <a:off x="8375409" y="2083096"/>
                <a:ext cx="173880" cy="173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3E72AAE-1DF5-4DFD-9D6D-8AE76756CA6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357409" y="2065096"/>
                  <a:ext cx="2095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CC523B5-7A3D-494E-97DB-581F24168760}"/>
                    </a:ext>
                  </a:extLst>
                </p14:cNvPr>
                <p14:cNvContentPartPr/>
                <p14:nvPr/>
              </p14:nvContentPartPr>
              <p14:xfrm>
                <a:off x="6964209" y="2116936"/>
                <a:ext cx="113040" cy="204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CC523B5-7A3D-494E-97DB-581F2416876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46209" y="2099296"/>
                  <a:ext cx="1486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F4F376C-FA3B-4409-B860-1B70CDBA362F}"/>
                    </a:ext>
                  </a:extLst>
                </p14:cNvPr>
                <p14:cNvContentPartPr/>
                <p14:nvPr/>
              </p14:nvContentPartPr>
              <p14:xfrm>
                <a:off x="7141689" y="2169136"/>
                <a:ext cx="202320" cy="244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F4F376C-FA3B-4409-B860-1B70CDBA362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24049" y="2151496"/>
                  <a:ext cx="2379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5D2C92F-2247-48A2-A466-D45BD7392F88}"/>
                    </a:ext>
                  </a:extLst>
                </p14:cNvPr>
                <p14:cNvContentPartPr/>
                <p14:nvPr/>
              </p14:nvContentPartPr>
              <p14:xfrm>
                <a:off x="7439769" y="2294056"/>
                <a:ext cx="146160" cy="81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5D2C92F-2247-48A2-A466-D45BD7392F8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21769" y="2276056"/>
                  <a:ext cx="18180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CC846C-0FE8-4149-8ACC-E3CBEA0D8C98}"/>
              </a:ext>
            </a:extLst>
          </p:cNvPr>
          <p:cNvGrpSpPr/>
          <p:nvPr/>
        </p:nvGrpSpPr>
        <p:grpSpPr>
          <a:xfrm>
            <a:off x="205209" y="2164456"/>
            <a:ext cx="677520" cy="162000"/>
            <a:chOff x="205209" y="2164456"/>
            <a:chExt cx="677520" cy="16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F61520F-D01F-4F47-897B-1808E919B121}"/>
                    </a:ext>
                  </a:extLst>
                </p14:cNvPr>
                <p14:cNvContentPartPr/>
                <p14:nvPr/>
              </p14:nvContentPartPr>
              <p14:xfrm>
                <a:off x="205209" y="2321056"/>
                <a:ext cx="114480" cy="5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F61520F-D01F-4F47-897B-1808E919B12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87569" y="2303416"/>
                  <a:ext cx="1501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A1F21FA-098C-4EA0-B286-E4DB955CD2B7}"/>
                    </a:ext>
                  </a:extLst>
                </p14:cNvPr>
                <p14:cNvContentPartPr/>
                <p14:nvPr/>
              </p14:nvContentPartPr>
              <p14:xfrm>
                <a:off x="438129" y="2169136"/>
                <a:ext cx="76320" cy="157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A1F21FA-098C-4EA0-B286-E4DB955CD2B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20489" y="2151496"/>
                  <a:ext cx="1119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02450E5-FF32-43AB-B84C-0FA621F23738}"/>
                    </a:ext>
                  </a:extLst>
                </p14:cNvPr>
                <p14:cNvContentPartPr/>
                <p14:nvPr/>
              </p14:nvContentPartPr>
              <p14:xfrm>
                <a:off x="578169" y="2196136"/>
                <a:ext cx="93600" cy="119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02450E5-FF32-43AB-B84C-0FA621F2373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169" y="2178496"/>
                  <a:ext cx="1292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1FDDBB1-05F6-45E1-AC10-8B540BFAE7B0}"/>
                    </a:ext>
                  </a:extLst>
                </p14:cNvPr>
                <p14:cNvContentPartPr/>
                <p14:nvPr/>
              </p14:nvContentPartPr>
              <p14:xfrm>
                <a:off x="719289" y="2164456"/>
                <a:ext cx="163440" cy="146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1FDDBB1-05F6-45E1-AC10-8B540BFAE7B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1289" y="2146456"/>
                  <a:ext cx="199080" cy="18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7B8C005-B6C0-49C9-BA43-CECDE2F2AEDE}"/>
                  </a:ext>
                </a:extLst>
              </p14:cNvPr>
              <p14:cNvContentPartPr/>
              <p14:nvPr/>
            </p14:nvContentPartPr>
            <p14:xfrm>
              <a:off x="4172769" y="1791136"/>
              <a:ext cx="285480" cy="10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7B8C005-B6C0-49C9-BA43-CECDE2F2AED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155129" y="1773136"/>
                <a:ext cx="32112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738EA910-E601-49DD-844D-F00276436FF9}"/>
              </a:ext>
            </a:extLst>
          </p:cNvPr>
          <p:cNvGrpSpPr/>
          <p:nvPr/>
        </p:nvGrpSpPr>
        <p:grpSpPr>
          <a:xfrm>
            <a:off x="4381929" y="1228096"/>
            <a:ext cx="260280" cy="347760"/>
            <a:chOff x="4381929" y="1228096"/>
            <a:chExt cx="260280" cy="34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70D1B63-8818-4C8A-986F-72586BD48615}"/>
                    </a:ext>
                  </a:extLst>
                </p14:cNvPr>
                <p14:cNvContentPartPr/>
                <p14:nvPr/>
              </p14:nvContentPartPr>
              <p14:xfrm>
                <a:off x="4441689" y="1228096"/>
                <a:ext cx="200520" cy="318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70D1B63-8818-4C8A-986F-72586BD4861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23689" y="1210456"/>
                  <a:ext cx="2361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9C2DE25-B1F3-4C7C-B3A5-029F7ACD5A0D}"/>
                    </a:ext>
                  </a:extLst>
                </p14:cNvPr>
                <p14:cNvContentPartPr/>
                <p14:nvPr/>
              </p14:nvContentPartPr>
              <p14:xfrm>
                <a:off x="4381929" y="1482616"/>
                <a:ext cx="156960" cy="93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9C2DE25-B1F3-4C7C-B3A5-029F7ACD5A0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64289" y="1464616"/>
                  <a:ext cx="192600" cy="12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CFD1D23-3BFA-4B24-A932-D976B676BD13}"/>
                  </a:ext>
                </a:extLst>
              </p14:cNvPr>
              <p14:cNvContentPartPr/>
              <p14:nvPr/>
            </p14:nvContentPartPr>
            <p14:xfrm>
              <a:off x="5512689" y="2180296"/>
              <a:ext cx="228600" cy="227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CFD1D23-3BFA-4B24-A932-D976B676BD1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494689" y="2162656"/>
                <a:ext cx="26424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8E3A5D8-816C-430F-80BA-F6051A921DCD}"/>
                  </a:ext>
                </a:extLst>
              </p14:cNvPr>
              <p14:cNvContentPartPr/>
              <p14:nvPr/>
            </p14:nvContentPartPr>
            <p14:xfrm>
              <a:off x="4680009" y="1774576"/>
              <a:ext cx="406440" cy="230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8E3A5D8-816C-430F-80BA-F6051A921DC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662369" y="1756576"/>
                <a:ext cx="4420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CB32FBC-805A-4479-8EAE-0D4AB2FD3F87}"/>
                  </a:ext>
                </a:extLst>
              </p14:cNvPr>
              <p14:cNvContentPartPr/>
              <p14:nvPr/>
            </p14:nvContentPartPr>
            <p14:xfrm>
              <a:off x="4225689" y="2071936"/>
              <a:ext cx="243720" cy="331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CB32FBC-805A-4479-8EAE-0D4AB2FD3F8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208049" y="2053936"/>
                <a:ext cx="2793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462DF18-8E9A-4DBC-9593-D90C3E2BC40A}"/>
                  </a:ext>
                </a:extLst>
              </p14:cNvPr>
              <p14:cNvContentPartPr/>
              <p14:nvPr/>
            </p14:nvContentPartPr>
            <p14:xfrm>
              <a:off x="2634129" y="2147896"/>
              <a:ext cx="104400" cy="9180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462DF18-8E9A-4DBC-9593-D90C3E2BC40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616129" y="2129896"/>
                <a:ext cx="140040" cy="9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3A60E36-F6B3-4B1C-AC45-7955DBE5FEC4}"/>
                  </a:ext>
                </a:extLst>
              </p14:cNvPr>
              <p14:cNvContentPartPr/>
              <p14:nvPr/>
            </p14:nvContentPartPr>
            <p14:xfrm>
              <a:off x="2353689" y="2071936"/>
              <a:ext cx="1028880" cy="648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3A60E36-F6B3-4B1C-AC45-7955DBE5FEC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335689" y="2054296"/>
                <a:ext cx="106452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24CACEF-EEE9-48C4-8732-28AB79AEBE69}"/>
                  </a:ext>
                </a:extLst>
              </p14:cNvPr>
              <p14:cNvContentPartPr/>
              <p14:nvPr/>
            </p14:nvContentPartPr>
            <p14:xfrm>
              <a:off x="2784249" y="3046096"/>
              <a:ext cx="5134680" cy="2275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24CACEF-EEE9-48C4-8732-28AB79AEBE6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766249" y="3028456"/>
                <a:ext cx="5170320" cy="26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A655B4F9-E32B-49CC-BBD5-7C191E38216C}"/>
              </a:ext>
            </a:extLst>
          </p:cNvPr>
          <p:cNvGrpSpPr/>
          <p:nvPr/>
        </p:nvGrpSpPr>
        <p:grpSpPr>
          <a:xfrm>
            <a:off x="2553489" y="1249696"/>
            <a:ext cx="156960" cy="223200"/>
            <a:chOff x="2553489" y="1249696"/>
            <a:chExt cx="15696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DDC15B5-A0AA-4184-B8E4-26A432C6E984}"/>
                    </a:ext>
                  </a:extLst>
                </p14:cNvPr>
                <p14:cNvContentPartPr/>
                <p14:nvPr/>
              </p14:nvContentPartPr>
              <p14:xfrm>
                <a:off x="2618289" y="1249696"/>
                <a:ext cx="59760" cy="145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DDC15B5-A0AA-4184-B8E4-26A432C6E98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600649" y="1232056"/>
                  <a:ext cx="954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49918D4-3FC5-4BF5-BB7E-84717B87AEBE}"/>
                    </a:ext>
                  </a:extLst>
                </p14:cNvPr>
                <p14:cNvContentPartPr/>
                <p14:nvPr/>
              </p14:nvContentPartPr>
              <p14:xfrm>
                <a:off x="2553489" y="1363456"/>
                <a:ext cx="156960" cy="109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49918D4-3FC5-4BF5-BB7E-84717B87AEB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535489" y="1345816"/>
                  <a:ext cx="192600" cy="14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0E646C2-4EFC-4772-9DE2-D48AE6DF904F}"/>
                  </a:ext>
                </a:extLst>
              </p14:cNvPr>
              <p14:cNvContentPartPr/>
              <p14:nvPr/>
            </p14:nvContentPartPr>
            <p14:xfrm>
              <a:off x="2856969" y="1812376"/>
              <a:ext cx="400680" cy="16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0E646C2-4EFC-4772-9DE2-D48AE6DF904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838969" y="1794736"/>
                <a:ext cx="4363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EA42C64-29C7-4114-BCAA-8DEF87EBF438}"/>
                  </a:ext>
                </a:extLst>
              </p14:cNvPr>
              <p14:cNvContentPartPr/>
              <p14:nvPr/>
            </p14:nvContentPartPr>
            <p14:xfrm>
              <a:off x="6043689" y="2153296"/>
              <a:ext cx="77400" cy="9950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EA42C64-29C7-4114-BCAA-8DEF87EBF43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025689" y="2135296"/>
                <a:ext cx="113040" cy="103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8BB4354D-B1AC-46BE-B952-9684F14B2B43}"/>
              </a:ext>
            </a:extLst>
          </p:cNvPr>
          <p:cNvGrpSpPr/>
          <p:nvPr/>
        </p:nvGrpSpPr>
        <p:grpSpPr>
          <a:xfrm>
            <a:off x="5621049" y="1341496"/>
            <a:ext cx="124560" cy="195480"/>
            <a:chOff x="5621049" y="1341496"/>
            <a:chExt cx="12456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69832C9-F555-470C-AD36-D8E3FAB6E4F8}"/>
                    </a:ext>
                  </a:extLst>
                </p14:cNvPr>
                <p14:cNvContentPartPr/>
                <p14:nvPr/>
              </p14:nvContentPartPr>
              <p14:xfrm>
                <a:off x="5670369" y="1341496"/>
                <a:ext cx="21600" cy="119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69832C9-F555-470C-AD36-D8E3FAB6E4F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52729" y="1323496"/>
                  <a:ext cx="572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94A6E3C-24E8-4A73-98B2-9BAFA9E03287}"/>
                    </a:ext>
                  </a:extLst>
                </p14:cNvPr>
                <p14:cNvContentPartPr/>
                <p14:nvPr/>
              </p14:nvContentPartPr>
              <p14:xfrm>
                <a:off x="5621049" y="1444816"/>
                <a:ext cx="124560" cy="92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94A6E3C-24E8-4A73-98B2-9BAFA9E0328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03409" y="1426816"/>
                  <a:ext cx="160200" cy="12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90F404A-CC3B-43DA-9F10-8FB16A33AEF2}"/>
                  </a:ext>
                </a:extLst>
              </p14:cNvPr>
              <p14:cNvContentPartPr/>
              <p14:nvPr/>
            </p14:nvContentPartPr>
            <p14:xfrm>
              <a:off x="6167889" y="1785376"/>
              <a:ext cx="454680" cy="331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90F404A-CC3B-43DA-9F10-8FB16A33AEF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150249" y="1767736"/>
                <a:ext cx="490320" cy="6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16ECE209-6D1A-481E-85B8-A0B16105A174}"/>
              </a:ext>
            </a:extLst>
          </p:cNvPr>
          <p:cNvGrpSpPr/>
          <p:nvPr/>
        </p:nvGrpSpPr>
        <p:grpSpPr>
          <a:xfrm>
            <a:off x="5826969" y="2044936"/>
            <a:ext cx="747360" cy="28080"/>
            <a:chOff x="5826969" y="2044936"/>
            <a:chExt cx="747360" cy="2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23990EF-9BB2-4D4B-9FCE-E7A57AED83C3}"/>
                    </a:ext>
                  </a:extLst>
                </p14:cNvPr>
                <p14:cNvContentPartPr/>
                <p14:nvPr/>
              </p14:nvContentPartPr>
              <p14:xfrm>
                <a:off x="5826969" y="2056096"/>
                <a:ext cx="87120" cy="16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23990EF-9BB2-4D4B-9FCE-E7A57AED83C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808969" y="2038456"/>
                  <a:ext cx="1227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5F54B9E-A55E-40AF-AAE6-DF88B10F39E7}"/>
                    </a:ext>
                  </a:extLst>
                </p14:cNvPr>
                <p14:cNvContentPartPr/>
                <p14:nvPr/>
              </p14:nvContentPartPr>
              <p14:xfrm>
                <a:off x="6108489" y="2044936"/>
                <a:ext cx="465840" cy="28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5F54B9E-A55E-40AF-AAE6-DF88B10F39E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090849" y="2027296"/>
                  <a:ext cx="50148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584895E-EEA4-43F3-B2F6-2E0F7F2BF891}"/>
              </a:ext>
            </a:extLst>
          </p:cNvPr>
          <p:cNvGrpSpPr/>
          <p:nvPr/>
        </p:nvGrpSpPr>
        <p:grpSpPr>
          <a:xfrm>
            <a:off x="746649" y="1493416"/>
            <a:ext cx="135720" cy="199080"/>
            <a:chOff x="746649" y="1493416"/>
            <a:chExt cx="135720" cy="19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505FBF1-A7C4-4E96-97E7-EDB8CC179F31}"/>
                    </a:ext>
                  </a:extLst>
                </p14:cNvPr>
                <p14:cNvContentPartPr/>
                <p14:nvPr/>
              </p14:nvContentPartPr>
              <p14:xfrm>
                <a:off x="847449" y="1557856"/>
                <a:ext cx="12600" cy="134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505FBF1-A7C4-4E96-97E7-EDB8CC179F3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29809" y="1540216"/>
                  <a:ext cx="482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FBC35A8-46D0-41AC-A149-84574B2194E5}"/>
                    </a:ext>
                  </a:extLst>
                </p14:cNvPr>
                <p14:cNvContentPartPr/>
                <p14:nvPr/>
              </p14:nvContentPartPr>
              <p14:xfrm>
                <a:off x="746649" y="1493416"/>
                <a:ext cx="135720" cy="108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FBC35A8-46D0-41AC-A149-84574B2194E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28649" y="1475416"/>
                  <a:ext cx="17136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421219C-32E7-44DD-9866-213019F4C84F}"/>
              </a:ext>
            </a:extLst>
          </p:cNvPr>
          <p:cNvGrpSpPr/>
          <p:nvPr/>
        </p:nvGrpSpPr>
        <p:grpSpPr>
          <a:xfrm>
            <a:off x="935649" y="1801576"/>
            <a:ext cx="124560" cy="205560"/>
            <a:chOff x="935649" y="1801576"/>
            <a:chExt cx="124560" cy="2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E41825B-A83D-4230-9B80-A50070149E91}"/>
                    </a:ext>
                  </a:extLst>
                </p14:cNvPr>
                <p14:cNvContentPartPr/>
                <p14:nvPr/>
              </p14:nvContentPartPr>
              <p14:xfrm>
                <a:off x="974169" y="1828576"/>
                <a:ext cx="10440" cy="178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E41825B-A83D-4230-9B80-A50070149E9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56169" y="1810576"/>
                  <a:ext cx="460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0632FAB-E8DF-4CDC-A876-DA0E84891BF3}"/>
                    </a:ext>
                  </a:extLst>
                </p14:cNvPr>
                <p14:cNvContentPartPr/>
                <p14:nvPr/>
              </p14:nvContentPartPr>
              <p14:xfrm>
                <a:off x="935649" y="1801576"/>
                <a:ext cx="124560" cy="48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0632FAB-E8DF-4CDC-A876-DA0E84891BF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18009" y="1783576"/>
                  <a:ext cx="160200" cy="84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0031354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 algn="l">
          <a:defRPr sz="1600" dirty="0">
            <a:latin typeface="Roboto" panose="02000000000000000000" pitchFamily="2" charset="0"/>
            <a:ea typeface="Roboto" panose="02000000000000000000" pitchFamily="2" charset="0"/>
          </a:defRPr>
        </a:defPPr>
      </a:lstStyle>
    </a:spDef>
    <a:txDef>
      <a:spPr>
        <a:noFill/>
      </a:spPr>
      <a:bodyPr wrap="square">
        <a:spAutoFit/>
      </a:bodyPr>
      <a:lstStyle>
        <a:defPPr algn="l">
          <a:defRPr sz="160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3" id="{F76C9CB4-4476-43D7-9D3F-3BFA95096C2F}" vid="{83BD7F14-0580-4CEC-A900-CA982CA742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Theme3</Template>
  <TotalTime>15598</TotalTime>
  <Words>125</Words>
  <Application>Microsoft Office PowerPoint</Application>
  <PresentationFormat>On-screen Show (16:9)</PresentationFormat>
  <Paragraphs>23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Consolas</vt:lpstr>
      <vt:lpstr>Roboto</vt:lpstr>
      <vt:lpstr>Wingdings</vt:lpstr>
      <vt:lpstr>Open Sans</vt:lpstr>
      <vt:lpstr>Theme3</vt:lpstr>
      <vt:lpstr>PowerPoint Presentation</vt:lpstr>
      <vt:lpstr>MNIST dataset</vt:lpstr>
      <vt:lpstr>PowerPoint Presentation</vt:lpstr>
      <vt:lpstr>PowerPoint Presentation</vt:lpstr>
      <vt:lpstr>PowerPoint Presentation</vt:lpstr>
      <vt:lpstr>PowerPoint Presentation</vt:lpstr>
      <vt:lpstr>Precision and recall</vt:lpstr>
      <vt:lpstr>Precision/Recall tradeoff</vt:lpstr>
      <vt:lpstr>Precision/Recall tradeoff</vt:lpstr>
      <vt:lpstr>F1-score</vt:lpstr>
      <vt:lpstr>ROC curve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 N. Tran</dc:creator>
  <cp:lastModifiedBy>Quang N. Tran</cp:lastModifiedBy>
  <cp:revision>186</cp:revision>
  <dcterms:created xsi:type="dcterms:W3CDTF">2019-01-03T08:10:46Z</dcterms:created>
  <dcterms:modified xsi:type="dcterms:W3CDTF">2020-11-02T00:21:21Z</dcterms:modified>
</cp:coreProperties>
</file>